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7"/>
  </p:notesMasterIdLst>
  <p:sldIdLst>
    <p:sldId id="256" r:id="rId2"/>
    <p:sldId id="270" r:id="rId3"/>
    <p:sldId id="258" r:id="rId4"/>
    <p:sldId id="259" r:id="rId5"/>
    <p:sldId id="261" r:id="rId6"/>
    <p:sldId id="262" r:id="rId7"/>
    <p:sldId id="263" r:id="rId8"/>
    <p:sldId id="264" r:id="rId9"/>
    <p:sldId id="265" r:id="rId10"/>
    <p:sldId id="257" r:id="rId11"/>
    <p:sldId id="260" r:id="rId12"/>
    <p:sldId id="291" r:id="rId13"/>
    <p:sldId id="269" r:id="rId14"/>
    <p:sldId id="271" r:id="rId15"/>
    <p:sldId id="285" r:id="rId16"/>
    <p:sldId id="272" r:id="rId17"/>
    <p:sldId id="289" r:id="rId18"/>
    <p:sldId id="279" r:id="rId19"/>
    <p:sldId id="299" r:id="rId20"/>
    <p:sldId id="275" r:id="rId21"/>
    <p:sldId id="277" r:id="rId22"/>
    <p:sldId id="298" r:id="rId23"/>
    <p:sldId id="292" r:id="rId24"/>
    <p:sldId id="296" r:id="rId25"/>
    <p:sldId id="276" r:id="rId26"/>
    <p:sldId id="286" r:id="rId27"/>
    <p:sldId id="288" r:id="rId28"/>
    <p:sldId id="278" r:id="rId29"/>
    <p:sldId id="297" r:id="rId30"/>
    <p:sldId id="290" r:id="rId31"/>
    <p:sldId id="280" r:id="rId32"/>
    <p:sldId id="293" r:id="rId33"/>
    <p:sldId id="294" r:id="rId34"/>
    <p:sldId id="283" r:id="rId35"/>
    <p:sldId id="295"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DDC40F-AF2C-42C7-95D7-92F044167B2E}" v="6619" dt="2026-04-04T16:05:19.160"/>
    <p1510:client id="{7983376A-7220-F640-B205-B9AC0F0D6DEC}" v="6" dt="2026-04-02T17:07:39.6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1111" y="25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lary Coombs" userId="4885c227b52ab04c" providerId="LiveId" clId="{3DC2F50E-12CF-3767-B8AA-EE307FB9C155}"/>
    <pc:docChg chg="undo custSel addSld modSld sldOrd">
      <pc:chgData name="Hilary Coombs" userId="4885c227b52ab04c" providerId="LiveId" clId="{3DC2F50E-12CF-3767-B8AA-EE307FB9C155}" dt="2026-04-02T17:07:39.640" v="1649" actId="1076"/>
      <pc:docMkLst>
        <pc:docMk/>
      </pc:docMkLst>
      <pc:sldChg chg="delSp modSp mod">
        <pc:chgData name="Hilary Coombs" userId="4885c227b52ab04c" providerId="LiveId" clId="{3DC2F50E-12CF-3767-B8AA-EE307FB9C155}" dt="2026-03-30T22:01:45.247" v="216" actId="20577"/>
        <pc:sldMkLst>
          <pc:docMk/>
          <pc:sldMk cId="762337309" sldId="256"/>
        </pc:sldMkLst>
        <pc:spChg chg="mod">
          <ac:chgData name="Hilary Coombs" userId="4885c227b52ab04c" providerId="LiveId" clId="{3DC2F50E-12CF-3767-B8AA-EE307FB9C155}" dt="2026-03-30T22:00:49.674" v="153" actId="1076"/>
          <ac:spMkLst>
            <pc:docMk/>
            <pc:sldMk cId="762337309" sldId="256"/>
            <ac:spMk id="2" creationId="{322C4ED8-2DF8-4BDB-137B-B4A6EAF6C361}"/>
          </ac:spMkLst>
        </pc:spChg>
        <pc:spChg chg="mod">
          <ac:chgData name="Hilary Coombs" userId="4885c227b52ab04c" providerId="LiveId" clId="{3DC2F50E-12CF-3767-B8AA-EE307FB9C155}" dt="2026-03-30T22:01:45.247" v="216" actId="20577"/>
          <ac:spMkLst>
            <pc:docMk/>
            <pc:sldMk cId="762337309" sldId="256"/>
            <ac:spMk id="3" creationId="{008E4D59-EB3E-CAE8-5885-37AE562D65DD}"/>
          </ac:spMkLst>
        </pc:spChg>
      </pc:sldChg>
      <pc:sldChg chg="addSp modSp mod ord">
        <pc:chgData name="Hilary Coombs" userId="4885c227b52ab04c" providerId="LiveId" clId="{3DC2F50E-12CF-3767-B8AA-EE307FB9C155}" dt="2026-03-31T14:32:04.405" v="377" actId="931"/>
        <pc:sldMkLst>
          <pc:docMk/>
          <pc:sldMk cId="1267595116" sldId="257"/>
        </pc:sldMkLst>
        <pc:spChg chg="mod">
          <ac:chgData name="Hilary Coombs" userId="4885c227b52ab04c" providerId="LiveId" clId="{3DC2F50E-12CF-3767-B8AA-EE307FB9C155}" dt="2026-03-30T15:11:25.520" v="77" actId="1076"/>
          <ac:spMkLst>
            <pc:docMk/>
            <pc:sldMk cId="1267595116" sldId="257"/>
            <ac:spMk id="2" creationId="{A2474329-FD10-AB24-F190-D59E0EF04D48}"/>
          </ac:spMkLst>
        </pc:spChg>
        <pc:picChg chg="add">
          <ac:chgData name="Hilary Coombs" userId="4885c227b52ab04c" providerId="LiveId" clId="{3DC2F50E-12CF-3767-B8AA-EE307FB9C155}" dt="2026-03-31T14:32:04.405" v="377" actId="931"/>
          <ac:picMkLst>
            <pc:docMk/>
            <pc:sldMk cId="1267595116" sldId="257"/>
            <ac:picMk id="4" creationId="{F5590559-0902-B9A8-F553-82ACBCEB6B0B}"/>
          </ac:picMkLst>
        </pc:picChg>
      </pc:sldChg>
      <pc:sldChg chg="modSp mod">
        <pc:chgData name="Hilary Coombs" userId="4885c227b52ab04c" providerId="LiveId" clId="{3DC2F50E-12CF-3767-B8AA-EE307FB9C155}" dt="2026-03-30T15:04:15.966" v="70" actId="1076"/>
        <pc:sldMkLst>
          <pc:docMk/>
          <pc:sldMk cId="2488503505" sldId="258"/>
        </pc:sldMkLst>
        <pc:spChg chg="mod">
          <ac:chgData name="Hilary Coombs" userId="4885c227b52ab04c" providerId="LiveId" clId="{3DC2F50E-12CF-3767-B8AA-EE307FB9C155}" dt="2026-03-30T15:04:15.966" v="70" actId="1076"/>
          <ac:spMkLst>
            <pc:docMk/>
            <pc:sldMk cId="2488503505" sldId="258"/>
            <ac:spMk id="2" creationId="{BD0B687F-C204-EA89-B6E2-1A9827F43043}"/>
          </ac:spMkLst>
        </pc:spChg>
        <pc:picChg chg="mod">
          <ac:chgData name="Hilary Coombs" userId="4885c227b52ab04c" providerId="LiveId" clId="{3DC2F50E-12CF-3767-B8AA-EE307FB9C155}" dt="2026-03-30T14:47:11.398" v="55" actId="1076"/>
          <ac:picMkLst>
            <pc:docMk/>
            <pc:sldMk cId="2488503505" sldId="258"/>
            <ac:picMk id="3" creationId="{6ECEFB99-5F6A-C640-7873-2CEAD11D047D}"/>
          </ac:picMkLst>
        </pc:picChg>
      </pc:sldChg>
      <pc:sldChg chg="addSp modSp mod">
        <pc:chgData name="Hilary Coombs" userId="4885c227b52ab04c" providerId="LiveId" clId="{3DC2F50E-12CF-3767-B8AA-EE307FB9C155}" dt="2026-03-30T15:03:58.545" v="69" actId="14100"/>
        <pc:sldMkLst>
          <pc:docMk/>
          <pc:sldMk cId="3628550227" sldId="259"/>
        </pc:sldMkLst>
        <pc:spChg chg="mod">
          <ac:chgData name="Hilary Coombs" userId="4885c227b52ab04c" providerId="LiveId" clId="{3DC2F50E-12CF-3767-B8AA-EE307FB9C155}" dt="2026-03-30T15:03:58.545" v="69" actId="14100"/>
          <ac:spMkLst>
            <pc:docMk/>
            <pc:sldMk cId="3628550227" sldId="259"/>
            <ac:spMk id="2" creationId="{119FABF9-8C0C-B48F-B749-C9058DACAC02}"/>
          </ac:spMkLst>
        </pc:spChg>
        <pc:picChg chg="mod">
          <ac:chgData name="Hilary Coombs" userId="4885c227b52ab04c" providerId="LiveId" clId="{3DC2F50E-12CF-3767-B8AA-EE307FB9C155}" dt="2026-03-30T15:03:51.432" v="68" actId="14100"/>
          <ac:picMkLst>
            <pc:docMk/>
            <pc:sldMk cId="3628550227" sldId="259"/>
            <ac:picMk id="3" creationId="{55A1D40C-60FE-1B09-37BF-37AEFBCC67CE}"/>
          </ac:picMkLst>
        </pc:picChg>
        <pc:picChg chg="add mod">
          <ac:chgData name="Hilary Coombs" userId="4885c227b52ab04c" providerId="LiveId" clId="{3DC2F50E-12CF-3767-B8AA-EE307FB9C155}" dt="2026-03-30T15:03:47.217" v="67" actId="14100"/>
          <ac:picMkLst>
            <pc:docMk/>
            <pc:sldMk cId="3628550227" sldId="259"/>
            <ac:picMk id="4" creationId="{0CCD0DE4-0174-8835-AFC4-73D93C381F9A}"/>
          </ac:picMkLst>
        </pc:picChg>
      </pc:sldChg>
      <pc:sldChg chg="modSp mod">
        <pc:chgData name="Hilary Coombs" userId="4885c227b52ab04c" providerId="LiveId" clId="{3DC2F50E-12CF-3767-B8AA-EE307FB9C155}" dt="2026-03-30T15:06:52.984" v="74" actId="14100"/>
        <pc:sldMkLst>
          <pc:docMk/>
          <pc:sldMk cId="3457106619" sldId="260"/>
        </pc:sldMkLst>
        <pc:spChg chg="mod">
          <ac:chgData name="Hilary Coombs" userId="4885c227b52ab04c" providerId="LiveId" clId="{3DC2F50E-12CF-3767-B8AA-EE307FB9C155}" dt="2026-03-30T15:04:54.889" v="73" actId="1076"/>
          <ac:spMkLst>
            <pc:docMk/>
            <pc:sldMk cId="3457106619" sldId="260"/>
            <ac:spMk id="2" creationId="{EFBA71C1-60B6-3D4E-B1AA-89AEDD8E5055}"/>
          </ac:spMkLst>
        </pc:spChg>
        <pc:picChg chg="mod">
          <ac:chgData name="Hilary Coombs" userId="4885c227b52ab04c" providerId="LiveId" clId="{3DC2F50E-12CF-3767-B8AA-EE307FB9C155}" dt="2026-03-30T15:06:52.984" v="74" actId="14100"/>
          <ac:picMkLst>
            <pc:docMk/>
            <pc:sldMk cId="3457106619" sldId="260"/>
            <ac:picMk id="3" creationId="{E7E189B8-7035-719A-E1DA-2B4E36B1F0C2}"/>
          </ac:picMkLst>
        </pc:picChg>
      </pc:sldChg>
      <pc:sldChg chg="addSp modSp mod">
        <pc:chgData name="Hilary Coombs" userId="4885c227b52ab04c" providerId="LiveId" clId="{3DC2F50E-12CF-3767-B8AA-EE307FB9C155}" dt="2026-03-31T14:26:44.498" v="376" actId="14100"/>
        <pc:sldMkLst>
          <pc:docMk/>
          <pc:sldMk cId="1966310468" sldId="261"/>
        </pc:sldMkLst>
        <pc:spChg chg="mod">
          <ac:chgData name="Hilary Coombs" userId="4885c227b52ab04c" providerId="LiveId" clId="{3DC2F50E-12CF-3767-B8AA-EE307FB9C155}" dt="2026-03-31T14:26:44.498" v="376" actId="14100"/>
          <ac:spMkLst>
            <pc:docMk/>
            <pc:sldMk cId="1966310468" sldId="261"/>
            <ac:spMk id="2" creationId="{B8EC3A2F-B09A-8A0C-B659-D48678A16734}"/>
          </ac:spMkLst>
        </pc:spChg>
        <pc:picChg chg="add mod">
          <ac:chgData name="Hilary Coombs" userId="4885c227b52ab04c" providerId="LiveId" clId="{3DC2F50E-12CF-3767-B8AA-EE307FB9C155}" dt="2026-03-30T15:14:05.699" v="83" actId="14100"/>
          <ac:picMkLst>
            <pc:docMk/>
            <pc:sldMk cId="1966310468" sldId="261"/>
            <ac:picMk id="4" creationId="{C9B26845-3698-292C-2E31-690A422A53DA}"/>
          </ac:picMkLst>
        </pc:picChg>
      </pc:sldChg>
      <pc:sldChg chg="addSp modSp new mod">
        <pc:chgData name="Hilary Coombs" userId="4885c227b52ab04c" providerId="LiveId" clId="{3DC2F50E-12CF-3767-B8AA-EE307FB9C155}" dt="2026-03-30T15:15:27.469" v="91" actId="14100"/>
        <pc:sldMkLst>
          <pc:docMk/>
          <pc:sldMk cId="1197805394" sldId="262"/>
        </pc:sldMkLst>
        <pc:spChg chg="mod">
          <ac:chgData name="Hilary Coombs" userId="4885c227b52ab04c" providerId="LiveId" clId="{3DC2F50E-12CF-3767-B8AA-EE307FB9C155}" dt="2026-03-30T15:15:18.700" v="89" actId="1076"/>
          <ac:spMkLst>
            <pc:docMk/>
            <pc:sldMk cId="1197805394" sldId="262"/>
            <ac:spMk id="2" creationId="{FE2318C4-CECA-D84E-F1C9-00457AC1FBC5}"/>
          </ac:spMkLst>
        </pc:spChg>
        <pc:picChg chg="add mod">
          <ac:chgData name="Hilary Coombs" userId="4885c227b52ab04c" providerId="LiveId" clId="{3DC2F50E-12CF-3767-B8AA-EE307FB9C155}" dt="2026-03-30T15:15:27.469" v="91" actId="14100"/>
          <ac:picMkLst>
            <pc:docMk/>
            <pc:sldMk cId="1197805394" sldId="262"/>
            <ac:picMk id="4" creationId="{04D39376-DAF5-712F-455E-5F2C9BF1C6B7}"/>
          </ac:picMkLst>
        </pc:picChg>
      </pc:sldChg>
      <pc:sldChg chg="addSp modSp new mod">
        <pc:chgData name="Hilary Coombs" userId="4885c227b52ab04c" providerId="LiveId" clId="{3DC2F50E-12CF-3767-B8AA-EE307FB9C155}" dt="2026-03-30T15:18:29.541" v="98" actId="1076"/>
        <pc:sldMkLst>
          <pc:docMk/>
          <pc:sldMk cId="814948135" sldId="263"/>
        </pc:sldMkLst>
        <pc:spChg chg="mod">
          <ac:chgData name="Hilary Coombs" userId="4885c227b52ab04c" providerId="LiveId" clId="{3DC2F50E-12CF-3767-B8AA-EE307FB9C155}" dt="2026-03-30T15:18:20.698" v="94" actId="1076"/>
          <ac:spMkLst>
            <pc:docMk/>
            <pc:sldMk cId="814948135" sldId="263"/>
            <ac:spMk id="2" creationId="{953D4E1A-975B-B433-8A3D-A51947191974}"/>
          </ac:spMkLst>
        </pc:spChg>
        <pc:picChg chg="add mod">
          <ac:chgData name="Hilary Coombs" userId="4885c227b52ab04c" providerId="LiveId" clId="{3DC2F50E-12CF-3767-B8AA-EE307FB9C155}" dt="2026-03-30T15:18:29.541" v="98" actId="1076"/>
          <ac:picMkLst>
            <pc:docMk/>
            <pc:sldMk cId="814948135" sldId="263"/>
            <ac:picMk id="3" creationId="{3DBF8523-C58C-E0A4-C2C1-C5285B02ED6B}"/>
          </ac:picMkLst>
        </pc:picChg>
      </pc:sldChg>
      <pc:sldChg chg="addSp modSp new mod">
        <pc:chgData name="Hilary Coombs" userId="4885c227b52ab04c" providerId="LiveId" clId="{3DC2F50E-12CF-3767-B8AA-EE307FB9C155}" dt="2026-03-30T15:21:21.586" v="107" actId="14100"/>
        <pc:sldMkLst>
          <pc:docMk/>
          <pc:sldMk cId="3633171427" sldId="264"/>
        </pc:sldMkLst>
        <pc:spChg chg="mod">
          <ac:chgData name="Hilary Coombs" userId="4885c227b52ab04c" providerId="LiveId" clId="{3DC2F50E-12CF-3767-B8AA-EE307FB9C155}" dt="2026-03-30T15:21:21.586" v="107" actId="14100"/>
          <ac:spMkLst>
            <pc:docMk/>
            <pc:sldMk cId="3633171427" sldId="264"/>
            <ac:spMk id="2" creationId="{7541A789-9B8E-E210-2B1F-A5C0ACE8710E}"/>
          </ac:spMkLst>
        </pc:spChg>
        <pc:picChg chg="add mod">
          <ac:chgData name="Hilary Coombs" userId="4885c227b52ab04c" providerId="LiveId" clId="{3DC2F50E-12CF-3767-B8AA-EE307FB9C155}" dt="2026-03-30T15:21:03.831" v="101" actId="1076"/>
          <ac:picMkLst>
            <pc:docMk/>
            <pc:sldMk cId="3633171427" sldId="264"/>
            <ac:picMk id="3" creationId="{0A79D030-6B1E-9329-9678-BB692C1A178F}"/>
          </ac:picMkLst>
        </pc:picChg>
      </pc:sldChg>
      <pc:sldChg chg="addSp modSp new mod">
        <pc:chgData name="Hilary Coombs" userId="4885c227b52ab04c" providerId="LiveId" clId="{3DC2F50E-12CF-3767-B8AA-EE307FB9C155}" dt="2026-03-30T15:23:39.130" v="114" actId="14100"/>
        <pc:sldMkLst>
          <pc:docMk/>
          <pc:sldMk cId="4031085847" sldId="265"/>
        </pc:sldMkLst>
        <pc:spChg chg="mod">
          <ac:chgData name="Hilary Coombs" userId="4885c227b52ab04c" providerId="LiveId" clId="{3DC2F50E-12CF-3767-B8AA-EE307FB9C155}" dt="2026-03-30T15:23:39.130" v="114" actId="14100"/>
          <ac:spMkLst>
            <pc:docMk/>
            <pc:sldMk cId="4031085847" sldId="265"/>
            <ac:spMk id="2" creationId="{14DFAD65-9342-B934-C1DC-184429AF2A7D}"/>
          </ac:spMkLst>
        </pc:spChg>
        <pc:picChg chg="add mod">
          <ac:chgData name="Hilary Coombs" userId="4885c227b52ab04c" providerId="LiveId" clId="{3DC2F50E-12CF-3767-B8AA-EE307FB9C155}" dt="2026-03-30T15:23:30.568" v="112" actId="14100"/>
          <ac:picMkLst>
            <pc:docMk/>
            <pc:sldMk cId="4031085847" sldId="265"/>
            <ac:picMk id="3" creationId="{087D3EFE-8A3D-08F6-0D65-364C8D784A1F}"/>
          </ac:picMkLst>
        </pc:picChg>
      </pc:sldChg>
      <pc:sldChg chg="addSp modSp new mod">
        <pc:chgData name="Hilary Coombs" userId="4885c227b52ab04c" providerId="LiveId" clId="{3DC2F50E-12CF-3767-B8AA-EE307FB9C155}" dt="2026-03-30T15:51:51.341" v="144" actId="1076"/>
        <pc:sldMkLst>
          <pc:docMk/>
          <pc:sldMk cId="2452896887" sldId="269"/>
        </pc:sldMkLst>
        <pc:spChg chg="mod">
          <ac:chgData name="Hilary Coombs" userId="4885c227b52ab04c" providerId="LiveId" clId="{3DC2F50E-12CF-3767-B8AA-EE307FB9C155}" dt="2026-03-30T15:35:33.445" v="135" actId="1076"/>
          <ac:spMkLst>
            <pc:docMk/>
            <pc:sldMk cId="2452896887" sldId="269"/>
            <ac:spMk id="2" creationId="{5EF0F853-E651-61BD-50BD-E9C2989E0619}"/>
          </ac:spMkLst>
        </pc:spChg>
        <pc:picChg chg="add mod">
          <ac:chgData name="Hilary Coombs" userId="4885c227b52ab04c" providerId="LiveId" clId="{3DC2F50E-12CF-3767-B8AA-EE307FB9C155}" dt="2026-03-30T15:51:51.341" v="144" actId="1076"/>
          <ac:picMkLst>
            <pc:docMk/>
            <pc:sldMk cId="2452896887" sldId="269"/>
            <ac:picMk id="4" creationId="{64F9706E-EDA9-8B6C-98D6-20487017FB69}"/>
          </ac:picMkLst>
        </pc:picChg>
      </pc:sldChg>
      <pc:sldChg chg="modSp mod">
        <pc:chgData name="Hilary Coombs" userId="4885c227b52ab04c" providerId="LiveId" clId="{3DC2F50E-12CF-3767-B8AA-EE307FB9C155}" dt="2026-03-30T15:43:08.462" v="140" actId="20577"/>
        <pc:sldMkLst>
          <pc:docMk/>
          <pc:sldMk cId="2968261300" sldId="270"/>
        </pc:sldMkLst>
        <pc:spChg chg="mod">
          <ac:chgData name="Hilary Coombs" userId="4885c227b52ab04c" providerId="LiveId" clId="{3DC2F50E-12CF-3767-B8AA-EE307FB9C155}" dt="2026-03-30T15:43:08.462" v="140" actId="20577"/>
          <ac:spMkLst>
            <pc:docMk/>
            <pc:sldMk cId="2968261300" sldId="270"/>
            <ac:spMk id="2" creationId="{1083ED0B-10F4-3128-C89D-8DA3AE9B51E8}"/>
          </ac:spMkLst>
        </pc:spChg>
      </pc:sldChg>
      <pc:sldChg chg="addSp modSp new mod">
        <pc:chgData name="Hilary Coombs" userId="4885c227b52ab04c" providerId="LiveId" clId="{3DC2F50E-12CF-3767-B8AA-EE307FB9C155}" dt="2026-03-30T15:54:42.451" v="149" actId="14100"/>
        <pc:sldMkLst>
          <pc:docMk/>
          <pc:sldMk cId="1513818296" sldId="272"/>
        </pc:sldMkLst>
        <pc:spChg chg="mod">
          <ac:chgData name="Hilary Coombs" userId="4885c227b52ab04c" providerId="LiveId" clId="{3DC2F50E-12CF-3767-B8AA-EE307FB9C155}" dt="2026-03-30T15:52:36.975" v="147" actId="1076"/>
          <ac:spMkLst>
            <pc:docMk/>
            <pc:sldMk cId="1513818296" sldId="272"/>
            <ac:spMk id="2" creationId="{AA4145CD-E054-F786-B9E2-4EE3751721D9}"/>
          </ac:spMkLst>
        </pc:spChg>
        <pc:picChg chg="add mod">
          <ac:chgData name="Hilary Coombs" userId="4885c227b52ab04c" providerId="LiveId" clId="{3DC2F50E-12CF-3767-B8AA-EE307FB9C155}" dt="2026-03-30T15:54:42.451" v="149" actId="14100"/>
          <ac:picMkLst>
            <pc:docMk/>
            <pc:sldMk cId="1513818296" sldId="272"/>
            <ac:picMk id="3" creationId="{0947F964-3B50-83F7-2D58-A0E9DE2B7A7D}"/>
          </ac:picMkLst>
        </pc:picChg>
      </pc:sldChg>
      <pc:sldChg chg="addSp modSp new mod">
        <pc:chgData name="Hilary Coombs" userId="4885c227b52ab04c" providerId="LiveId" clId="{3DC2F50E-12CF-3767-B8AA-EE307FB9C155}" dt="2026-04-01T21:06:42.747" v="1643" actId="14100"/>
        <pc:sldMkLst>
          <pc:docMk/>
          <pc:sldMk cId="803927738" sldId="275"/>
        </pc:sldMkLst>
        <pc:spChg chg="mod">
          <ac:chgData name="Hilary Coombs" userId="4885c227b52ab04c" providerId="LiveId" clId="{3DC2F50E-12CF-3767-B8AA-EE307FB9C155}" dt="2026-03-31T13:34:46.786" v="339" actId="1076"/>
          <ac:spMkLst>
            <pc:docMk/>
            <pc:sldMk cId="803927738" sldId="275"/>
            <ac:spMk id="2" creationId="{BF49D7D4-D301-A107-1131-1C83ED25306E}"/>
          </ac:spMkLst>
        </pc:spChg>
        <pc:picChg chg="add mod">
          <ac:chgData name="Hilary Coombs" userId="4885c227b52ab04c" providerId="LiveId" clId="{3DC2F50E-12CF-3767-B8AA-EE307FB9C155}" dt="2026-04-01T21:06:42.747" v="1643" actId="14100"/>
          <ac:picMkLst>
            <pc:docMk/>
            <pc:sldMk cId="803927738" sldId="275"/>
            <ac:picMk id="4" creationId="{46BAABA5-0E60-FDF9-38D2-E70442A03624}"/>
          </ac:picMkLst>
        </pc:picChg>
      </pc:sldChg>
      <pc:sldChg chg="addSp modSp new mod">
        <pc:chgData name="Hilary Coombs" userId="4885c227b52ab04c" providerId="LiveId" clId="{3DC2F50E-12CF-3767-B8AA-EE307FB9C155}" dt="2026-03-30T22:20:33.578" v="241" actId="1076"/>
        <pc:sldMkLst>
          <pc:docMk/>
          <pc:sldMk cId="1875909346" sldId="276"/>
        </pc:sldMkLst>
        <pc:spChg chg="mod">
          <ac:chgData name="Hilary Coombs" userId="4885c227b52ab04c" providerId="LiveId" clId="{3DC2F50E-12CF-3767-B8AA-EE307FB9C155}" dt="2026-03-30T22:19:29.743" v="235" actId="1076"/>
          <ac:spMkLst>
            <pc:docMk/>
            <pc:sldMk cId="1875909346" sldId="276"/>
            <ac:spMk id="2" creationId="{5D829393-51D6-9722-2E74-C7C987A1BE92}"/>
          </ac:spMkLst>
        </pc:spChg>
        <pc:picChg chg="add mod">
          <ac:chgData name="Hilary Coombs" userId="4885c227b52ab04c" providerId="LiveId" clId="{3DC2F50E-12CF-3767-B8AA-EE307FB9C155}" dt="2026-03-30T22:20:33.578" v="241" actId="1076"/>
          <ac:picMkLst>
            <pc:docMk/>
            <pc:sldMk cId="1875909346" sldId="276"/>
            <ac:picMk id="3" creationId="{A8721EA8-2ED4-CFA1-D1EA-7A42D82B6C96}"/>
          </ac:picMkLst>
        </pc:picChg>
      </pc:sldChg>
      <pc:sldChg chg="addSp modSp new mod">
        <pc:chgData name="Hilary Coombs" userId="4885c227b52ab04c" providerId="LiveId" clId="{3DC2F50E-12CF-3767-B8AA-EE307FB9C155}" dt="2026-04-01T12:33:40.536" v="399" actId="931"/>
        <pc:sldMkLst>
          <pc:docMk/>
          <pc:sldMk cId="1315533732" sldId="277"/>
        </pc:sldMkLst>
        <pc:spChg chg="mod">
          <ac:chgData name="Hilary Coombs" userId="4885c227b52ab04c" providerId="LiveId" clId="{3DC2F50E-12CF-3767-B8AA-EE307FB9C155}" dt="2026-03-30T22:20:47.200" v="244" actId="1076"/>
          <ac:spMkLst>
            <pc:docMk/>
            <pc:sldMk cId="1315533732" sldId="277"/>
            <ac:spMk id="2" creationId="{6EC846EE-5026-AC01-9C9B-14EA88444D9D}"/>
          </ac:spMkLst>
        </pc:spChg>
        <pc:picChg chg="add">
          <ac:chgData name="Hilary Coombs" userId="4885c227b52ab04c" providerId="LiveId" clId="{3DC2F50E-12CF-3767-B8AA-EE307FB9C155}" dt="2026-04-01T12:33:40.536" v="399" actId="931"/>
          <ac:picMkLst>
            <pc:docMk/>
            <pc:sldMk cId="1315533732" sldId="277"/>
            <ac:picMk id="4" creationId="{C95B94CE-2571-B163-A65C-0F31E08FF2F4}"/>
          </ac:picMkLst>
        </pc:picChg>
      </pc:sldChg>
      <pc:sldChg chg="addSp modSp new mod">
        <pc:chgData name="Hilary Coombs" userId="4885c227b52ab04c" providerId="LiveId" clId="{3DC2F50E-12CF-3767-B8AA-EE307FB9C155}" dt="2026-03-30T22:21:42.440" v="253" actId="931"/>
        <pc:sldMkLst>
          <pc:docMk/>
          <pc:sldMk cId="1423625006" sldId="278"/>
        </pc:sldMkLst>
        <pc:spChg chg="mod">
          <ac:chgData name="Hilary Coombs" userId="4885c227b52ab04c" providerId="LiveId" clId="{3DC2F50E-12CF-3767-B8AA-EE307FB9C155}" dt="2026-03-30T22:21:27.824" v="252" actId="1076"/>
          <ac:spMkLst>
            <pc:docMk/>
            <pc:sldMk cId="1423625006" sldId="278"/>
            <ac:spMk id="2" creationId="{2D782EBD-BCEE-EE26-37B0-0B6197A4272E}"/>
          </ac:spMkLst>
        </pc:spChg>
        <pc:picChg chg="add">
          <ac:chgData name="Hilary Coombs" userId="4885c227b52ab04c" providerId="LiveId" clId="{3DC2F50E-12CF-3767-B8AA-EE307FB9C155}" dt="2026-03-30T22:21:42.440" v="253" actId="931"/>
          <ac:picMkLst>
            <pc:docMk/>
            <pc:sldMk cId="1423625006" sldId="278"/>
            <ac:picMk id="3" creationId="{6E54BBD0-52AF-5AE4-55AB-54C484254DB1}"/>
          </ac:picMkLst>
        </pc:picChg>
      </pc:sldChg>
      <pc:sldChg chg="addSp modSp new mod">
        <pc:chgData name="Hilary Coombs" userId="4885c227b52ab04c" providerId="LiveId" clId="{3DC2F50E-12CF-3767-B8AA-EE307FB9C155}" dt="2026-03-30T22:22:14.075" v="261" actId="14100"/>
        <pc:sldMkLst>
          <pc:docMk/>
          <pc:sldMk cId="717221654" sldId="279"/>
        </pc:sldMkLst>
        <pc:spChg chg="mod">
          <ac:chgData name="Hilary Coombs" userId="4885c227b52ab04c" providerId="LiveId" clId="{3DC2F50E-12CF-3767-B8AA-EE307FB9C155}" dt="2026-03-30T22:22:14.075" v="261" actId="14100"/>
          <ac:spMkLst>
            <pc:docMk/>
            <pc:sldMk cId="717221654" sldId="279"/>
            <ac:spMk id="2" creationId="{9CBCEB61-156B-C81C-6436-C50166A54DE9}"/>
          </ac:spMkLst>
        </pc:spChg>
        <pc:picChg chg="add mod">
          <ac:chgData name="Hilary Coombs" userId="4885c227b52ab04c" providerId="LiveId" clId="{3DC2F50E-12CF-3767-B8AA-EE307FB9C155}" dt="2026-03-30T22:22:10.222" v="260" actId="1076"/>
          <ac:picMkLst>
            <pc:docMk/>
            <pc:sldMk cId="717221654" sldId="279"/>
            <ac:picMk id="3" creationId="{7155B37D-D4AF-8065-DB83-CC261F64F0E2}"/>
          </ac:picMkLst>
        </pc:picChg>
      </pc:sldChg>
      <pc:sldChg chg="addSp modSp new mod">
        <pc:chgData name="Hilary Coombs" userId="4885c227b52ab04c" providerId="LiveId" clId="{3DC2F50E-12CF-3767-B8AA-EE307FB9C155}" dt="2026-03-30T22:22:41.326" v="265" actId="931"/>
        <pc:sldMkLst>
          <pc:docMk/>
          <pc:sldMk cId="4280020837" sldId="280"/>
        </pc:sldMkLst>
        <pc:spChg chg="mod">
          <ac:chgData name="Hilary Coombs" userId="4885c227b52ab04c" providerId="LiveId" clId="{3DC2F50E-12CF-3767-B8AA-EE307FB9C155}" dt="2026-03-30T22:22:28.140" v="264" actId="1076"/>
          <ac:spMkLst>
            <pc:docMk/>
            <pc:sldMk cId="4280020837" sldId="280"/>
            <ac:spMk id="2" creationId="{145D752B-7D04-163E-81E0-6E14767A6D05}"/>
          </ac:spMkLst>
        </pc:spChg>
        <pc:picChg chg="add">
          <ac:chgData name="Hilary Coombs" userId="4885c227b52ab04c" providerId="LiveId" clId="{3DC2F50E-12CF-3767-B8AA-EE307FB9C155}" dt="2026-03-30T22:22:41.326" v="265" actId="931"/>
          <ac:picMkLst>
            <pc:docMk/>
            <pc:sldMk cId="4280020837" sldId="280"/>
            <ac:picMk id="3" creationId="{F7A07B07-7422-E845-9648-75876B257A75}"/>
          </ac:picMkLst>
        </pc:picChg>
      </pc:sldChg>
      <pc:sldChg chg="modSp new mod">
        <pc:chgData name="Hilary Coombs" userId="4885c227b52ab04c" providerId="LiveId" clId="{3DC2F50E-12CF-3767-B8AA-EE307FB9C155}" dt="2026-03-31T07:48:32.458" v="320" actId="20577"/>
        <pc:sldMkLst>
          <pc:docMk/>
          <pc:sldMk cId="253377557" sldId="283"/>
        </pc:sldMkLst>
        <pc:spChg chg="mod">
          <ac:chgData name="Hilary Coombs" userId="4885c227b52ab04c" providerId="LiveId" clId="{3DC2F50E-12CF-3767-B8AA-EE307FB9C155}" dt="2026-03-31T07:48:32.458" v="320" actId="20577"/>
          <ac:spMkLst>
            <pc:docMk/>
            <pc:sldMk cId="253377557" sldId="283"/>
            <ac:spMk id="2" creationId="{917F9B61-9144-4469-813E-254AFBD1467D}"/>
          </ac:spMkLst>
        </pc:spChg>
      </pc:sldChg>
      <pc:sldChg chg="addSp modSp mod">
        <pc:chgData name="Hilary Coombs" userId="4885c227b52ab04c" providerId="LiveId" clId="{3DC2F50E-12CF-3767-B8AA-EE307FB9C155}" dt="2026-03-31T13:38:05.021" v="343" actId="1076"/>
        <pc:sldMkLst>
          <pc:docMk/>
          <pc:sldMk cId="3160896171" sldId="285"/>
        </pc:sldMkLst>
        <pc:spChg chg="mod">
          <ac:chgData name="Hilary Coombs" userId="4885c227b52ab04c" providerId="LiveId" clId="{3DC2F50E-12CF-3767-B8AA-EE307FB9C155}" dt="2026-03-31T13:36:31.223" v="341" actId="1076"/>
          <ac:spMkLst>
            <pc:docMk/>
            <pc:sldMk cId="3160896171" sldId="285"/>
            <ac:spMk id="2" creationId="{2E99EDD6-0554-7AD0-3F93-383B24AFDE87}"/>
          </ac:spMkLst>
        </pc:spChg>
        <pc:picChg chg="add mod">
          <ac:chgData name="Hilary Coombs" userId="4885c227b52ab04c" providerId="LiveId" clId="{3DC2F50E-12CF-3767-B8AA-EE307FB9C155}" dt="2026-03-31T13:38:05.021" v="343" actId="1076"/>
          <ac:picMkLst>
            <pc:docMk/>
            <pc:sldMk cId="3160896171" sldId="285"/>
            <ac:picMk id="3" creationId="{4F5E0302-7F29-040D-69AE-18B0C6F3ED0E}"/>
          </ac:picMkLst>
        </pc:picChg>
      </pc:sldChg>
      <pc:sldChg chg="addSp modSp mod">
        <pc:chgData name="Hilary Coombs" userId="4885c227b52ab04c" providerId="LiveId" clId="{3DC2F50E-12CF-3767-B8AA-EE307FB9C155}" dt="2026-03-31T13:47:06.972" v="348" actId="1076"/>
        <pc:sldMkLst>
          <pc:docMk/>
          <pc:sldMk cId="1600198798" sldId="286"/>
        </pc:sldMkLst>
        <pc:spChg chg="mod">
          <ac:chgData name="Hilary Coombs" userId="4885c227b52ab04c" providerId="LiveId" clId="{3DC2F50E-12CF-3767-B8AA-EE307FB9C155}" dt="2026-03-31T13:45:01.204" v="345" actId="1076"/>
          <ac:spMkLst>
            <pc:docMk/>
            <pc:sldMk cId="1600198798" sldId="286"/>
            <ac:spMk id="2" creationId="{8A5D6650-B286-13A3-66BA-DFB416D9AFEA}"/>
          </ac:spMkLst>
        </pc:spChg>
        <pc:picChg chg="add mod">
          <ac:chgData name="Hilary Coombs" userId="4885c227b52ab04c" providerId="LiveId" clId="{3DC2F50E-12CF-3767-B8AA-EE307FB9C155}" dt="2026-03-31T13:47:06.972" v="348" actId="1076"/>
          <ac:picMkLst>
            <pc:docMk/>
            <pc:sldMk cId="1600198798" sldId="286"/>
            <ac:picMk id="3" creationId="{68B17DDA-BADA-35CF-CFDA-C7010369F9A3}"/>
          </ac:picMkLst>
        </pc:picChg>
      </pc:sldChg>
      <pc:sldChg chg="addSp modSp new mod">
        <pc:chgData name="Hilary Coombs" userId="4885c227b52ab04c" providerId="LiveId" clId="{3DC2F50E-12CF-3767-B8AA-EE307FB9C155}" dt="2026-03-31T14:07:13.818" v="362" actId="1076"/>
        <pc:sldMkLst>
          <pc:docMk/>
          <pc:sldMk cId="1536501134" sldId="288"/>
        </pc:sldMkLst>
        <pc:spChg chg="mod">
          <ac:chgData name="Hilary Coombs" userId="4885c227b52ab04c" providerId="LiveId" clId="{3DC2F50E-12CF-3767-B8AA-EE307FB9C155}" dt="2026-03-31T14:07:13.818" v="362" actId="1076"/>
          <ac:spMkLst>
            <pc:docMk/>
            <pc:sldMk cId="1536501134" sldId="288"/>
            <ac:spMk id="2" creationId="{61D7CC7A-8E03-42F9-F9A3-291E5255CEE5}"/>
          </ac:spMkLst>
        </pc:spChg>
        <pc:picChg chg="add mod">
          <ac:chgData name="Hilary Coombs" userId="4885c227b52ab04c" providerId="LiveId" clId="{3DC2F50E-12CF-3767-B8AA-EE307FB9C155}" dt="2026-03-31T14:01:00.536" v="360" actId="1076"/>
          <ac:picMkLst>
            <pc:docMk/>
            <pc:sldMk cId="1536501134" sldId="288"/>
            <ac:picMk id="3" creationId="{0B750798-C558-77FA-6AF2-587BC338C0B3}"/>
          </ac:picMkLst>
        </pc:picChg>
      </pc:sldChg>
      <pc:sldChg chg="modSp mod">
        <pc:chgData name="Hilary Coombs" userId="4885c227b52ab04c" providerId="LiveId" clId="{3DC2F50E-12CF-3767-B8AA-EE307FB9C155}" dt="2026-03-31T14:19:37.704" v="373" actId="14100"/>
        <pc:sldMkLst>
          <pc:docMk/>
          <pc:sldMk cId="4236778468" sldId="289"/>
        </pc:sldMkLst>
        <pc:spChg chg="mod">
          <ac:chgData name="Hilary Coombs" userId="4885c227b52ab04c" providerId="LiveId" clId="{3DC2F50E-12CF-3767-B8AA-EE307FB9C155}" dt="2026-03-31T14:19:37.704" v="373" actId="14100"/>
          <ac:spMkLst>
            <pc:docMk/>
            <pc:sldMk cId="4236778468" sldId="289"/>
            <ac:spMk id="2" creationId="{399C4134-5C82-3ECA-1225-5B5F4A8A569F}"/>
          </ac:spMkLst>
        </pc:spChg>
      </pc:sldChg>
      <pc:sldChg chg="addSp modSp mod">
        <pc:chgData name="Hilary Coombs" userId="4885c227b52ab04c" providerId="LiveId" clId="{3DC2F50E-12CF-3767-B8AA-EE307FB9C155}" dt="2026-04-01T10:40:47.360" v="394" actId="1076"/>
        <pc:sldMkLst>
          <pc:docMk/>
          <pc:sldMk cId="715001959" sldId="290"/>
        </pc:sldMkLst>
        <pc:spChg chg="mod">
          <ac:chgData name="Hilary Coombs" userId="4885c227b52ab04c" providerId="LiveId" clId="{3DC2F50E-12CF-3767-B8AA-EE307FB9C155}" dt="2026-04-01T10:39:52.581" v="391" actId="1076"/>
          <ac:spMkLst>
            <pc:docMk/>
            <pc:sldMk cId="715001959" sldId="290"/>
            <ac:spMk id="2" creationId="{EEC6F2C9-071C-1A3C-BF3C-CB78586F5410}"/>
          </ac:spMkLst>
        </pc:spChg>
        <pc:picChg chg="add mod">
          <ac:chgData name="Hilary Coombs" userId="4885c227b52ab04c" providerId="LiveId" clId="{3DC2F50E-12CF-3767-B8AA-EE307FB9C155}" dt="2026-04-01T10:40:47.360" v="394" actId="1076"/>
          <ac:picMkLst>
            <pc:docMk/>
            <pc:sldMk cId="715001959" sldId="290"/>
            <ac:picMk id="3" creationId="{700B7D09-08FB-6AFE-101C-22CA8D52231B}"/>
          </ac:picMkLst>
        </pc:picChg>
      </pc:sldChg>
      <pc:sldChg chg="addSp modSp mod">
        <pc:chgData name="Hilary Coombs" userId="4885c227b52ab04c" providerId="LiveId" clId="{3DC2F50E-12CF-3767-B8AA-EE307FB9C155}" dt="2026-04-01T20:37:27.771" v="919" actId="120"/>
        <pc:sldMkLst>
          <pc:docMk/>
          <pc:sldMk cId="707771215" sldId="291"/>
        </pc:sldMkLst>
        <pc:spChg chg="mod">
          <ac:chgData name="Hilary Coombs" userId="4885c227b52ab04c" providerId="LiveId" clId="{3DC2F50E-12CF-3767-B8AA-EE307FB9C155}" dt="2026-04-01T20:37:27.771" v="919" actId="120"/>
          <ac:spMkLst>
            <pc:docMk/>
            <pc:sldMk cId="707771215" sldId="291"/>
            <ac:spMk id="2" creationId="{A6BE974D-B75B-12D1-4C56-90CC5A7A3C01}"/>
          </ac:spMkLst>
        </pc:spChg>
        <pc:picChg chg="add mod">
          <ac:chgData name="Hilary Coombs" userId="4885c227b52ab04c" providerId="LiveId" clId="{3DC2F50E-12CF-3767-B8AA-EE307FB9C155}" dt="2026-04-01T10:44:16.999" v="398" actId="1076"/>
          <ac:picMkLst>
            <pc:docMk/>
            <pc:sldMk cId="707771215" sldId="291"/>
            <ac:picMk id="3" creationId="{5582140E-6D12-D443-2179-940F64BA151A}"/>
          </ac:picMkLst>
        </pc:picChg>
      </pc:sldChg>
      <pc:sldChg chg="addSp modSp mod">
        <pc:chgData name="Hilary Coombs" userId="4885c227b52ab04c" providerId="LiveId" clId="{3DC2F50E-12CF-3767-B8AA-EE307FB9C155}" dt="2026-04-01T12:35:05.376" v="402" actId="1076"/>
        <pc:sldMkLst>
          <pc:docMk/>
          <pc:sldMk cId="3973653177" sldId="292"/>
        </pc:sldMkLst>
        <pc:spChg chg="mod">
          <ac:chgData name="Hilary Coombs" userId="4885c227b52ab04c" providerId="LiveId" clId="{3DC2F50E-12CF-3767-B8AA-EE307FB9C155}" dt="2026-04-01T12:34:48.237" v="400" actId="1076"/>
          <ac:spMkLst>
            <pc:docMk/>
            <pc:sldMk cId="3973653177" sldId="292"/>
            <ac:spMk id="2" creationId="{D2AAD873-CF1E-0E5D-90A5-BEB1525A5BD8}"/>
          </ac:spMkLst>
        </pc:spChg>
        <pc:picChg chg="add mod">
          <ac:chgData name="Hilary Coombs" userId="4885c227b52ab04c" providerId="LiveId" clId="{3DC2F50E-12CF-3767-B8AA-EE307FB9C155}" dt="2026-04-01T12:35:05.376" v="402" actId="1076"/>
          <ac:picMkLst>
            <pc:docMk/>
            <pc:sldMk cId="3973653177" sldId="292"/>
            <ac:picMk id="3" creationId="{967B8F58-78AF-7E07-66AB-4DA2C15526B4}"/>
          </ac:picMkLst>
        </pc:picChg>
      </pc:sldChg>
      <pc:sldChg chg="modSp mod">
        <pc:chgData name="Hilary Coombs" userId="4885c227b52ab04c" providerId="LiveId" clId="{3DC2F50E-12CF-3767-B8AA-EE307FB9C155}" dt="2026-04-01T15:57:14.306" v="412" actId="1076"/>
        <pc:sldMkLst>
          <pc:docMk/>
          <pc:sldMk cId="3526000452" sldId="294"/>
        </pc:sldMkLst>
        <pc:spChg chg="mod">
          <ac:chgData name="Hilary Coombs" userId="4885c227b52ab04c" providerId="LiveId" clId="{3DC2F50E-12CF-3767-B8AA-EE307FB9C155}" dt="2026-04-01T15:57:14.306" v="412" actId="1076"/>
          <ac:spMkLst>
            <pc:docMk/>
            <pc:sldMk cId="3526000452" sldId="294"/>
            <ac:spMk id="2" creationId="{54FC72D6-D324-80E9-A3A1-E0DCA10AC5C7}"/>
          </ac:spMkLst>
        </pc:spChg>
      </pc:sldChg>
      <pc:sldChg chg="modSp mod">
        <pc:chgData name="Hilary Coombs" userId="4885c227b52ab04c" providerId="LiveId" clId="{3DC2F50E-12CF-3767-B8AA-EE307FB9C155}" dt="2026-04-01T15:56:14.706" v="411" actId="1076"/>
        <pc:sldMkLst>
          <pc:docMk/>
          <pc:sldMk cId="2748955642" sldId="295"/>
        </pc:sldMkLst>
        <pc:spChg chg="mod">
          <ac:chgData name="Hilary Coombs" userId="4885c227b52ab04c" providerId="LiveId" clId="{3DC2F50E-12CF-3767-B8AA-EE307FB9C155}" dt="2026-04-01T15:56:14.706" v="411" actId="1076"/>
          <ac:spMkLst>
            <pc:docMk/>
            <pc:sldMk cId="2748955642" sldId="295"/>
            <ac:spMk id="2" creationId="{AB566F70-1844-9143-539D-85114F17D3F8}"/>
          </ac:spMkLst>
        </pc:spChg>
      </pc:sldChg>
      <pc:sldChg chg="addSp modSp new mod">
        <pc:chgData name="Hilary Coombs" userId="4885c227b52ab04c" providerId="LiveId" clId="{3DC2F50E-12CF-3767-B8AA-EE307FB9C155}" dt="2026-04-01T20:33:33.559" v="519" actId="20577"/>
        <pc:sldMkLst>
          <pc:docMk/>
          <pc:sldMk cId="404277632" sldId="296"/>
        </pc:sldMkLst>
        <pc:spChg chg="mod">
          <ac:chgData name="Hilary Coombs" userId="4885c227b52ab04c" providerId="LiveId" clId="{3DC2F50E-12CF-3767-B8AA-EE307FB9C155}" dt="2026-04-01T20:33:33.559" v="519" actId="20577"/>
          <ac:spMkLst>
            <pc:docMk/>
            <pc:sldMk cId="404277632" sldId="296"/>
            <ac:spMk id="2" creationId="{95DD78D8-A860-0588-BAB2-7276EA2B85B1}"/>
          </ac:spMkLst>
        </pc:spChg>
        <pc:picChg chg="add">
          <ac:chgData name="Hilary Coombs" userId="4885c227b52ab04c" providerId="LiveId" clId="{3DC2F50E-12CF-3767-B8AA-EE307FB9C155}" dt="2026-04-01T16:23:28.822" v="418" actId="931"/>
          <ac:picMkLst>
            <pc:docMk/>
            <pc:sldMk cId="404277632" sldId="296"/>
            <ac:picMk id="4" creationId="{2BA144D2-245A-C9F1-4DD9-C23754CBA3C6}"/>
          </ac:picMkLst>
        </pc:picChg>
      </pc:sldChg>
      <pc:sldChg chg="addSp modSp new mod">
        <pc:chgData name="Hilary Coombs" userId="4885c227b52ab04c" providerId="LiveId" clId="{3DC2F50E-12CF-3767-B8AA-EE307FB9C155}" dt="2026-04-01T16:30:47.213" v="423" actId="1076"/>
        <pc:sldMkLst>
          <pc:docMk/>
          <pc:sldMk cId="939746988" sldId="297"/>
        </pc:sldMkLst>
        <pc:spChg chg="mod">
          <ac:chgData name="Hilary Coombs" userId="4885c227b52ab04c" providerId="LiveId" clId="{3DC2F50E-12CF-3767-B8AA-EE307FB9C155}" dt="2026-04-01T16:30:31.311" v="421" actId="1076"/>
          <ac:spMkLst>
            <pc:docMk/>
            <pc:sldMk cId="939746988" sldId="297"/>
            <ac:spMk id="2" creationId="{D7F1AF52-80C5-CD5E-8D0D-75F78F93C14C}"/>
          </ac:spMkLst>
        </pc:spChg>
        <pc:picChg chg="add mod">
          <ac:chgData name="Hilary Coombs" userId="4885c227b52ab04c" providerId="LiveId" clId="{3DC2F50E-12CF-3767-B8AA-EE307FB9C155}" dt="2026-04-01T16:30:47.213" v="423" actId="1076"/>
          <ac:picMkLst>
            <pc:docMk/>
            <pc:sldMk cId="939746988" sldId="297"/>
            <ac:picMk id="3" creationId="{6A61799A-2F6D-4DD7-2FDF-216734B5F749}"/>
          </ac:picMkLst>
        </pc:picChg>
      </pc:sldChg>
      <pc:sldChg chg="addSp modSp new mod">
        <pc:chgData name="Hilary Coombs" userId="4885c227b52ab04c" providerId="LiveId" clId="{3DC2F50E-12CF-3767-B8AA-EE307FB9C155}" dt="2026-04-01T20:45:03.746" v="1417" actId="20577"/>
        <pc:sldMkLst>
          <pc:docMk/>
          <pc:sldMk cId="2679631701" sldId="298"/>
        </pc:sldMkLst>
        <pc:spChg chg="mod">
          <ac:chgData name="Hilary Coombs" userId="4885c227b52ab04c" providerId="LiveId" clId="{3DC2F50E-12CF-3767-B8AA-EE307FB9C155}" dt="2026-04-01T20:45:03.746" v="1417" actId="20577"/>
          <ac:spMkLst>
            <pc:docMk/>
            <pc:sldMk cId="2679631701" sldId="298"/>
            <ac:spMk id="2" creationId="{99011555-BBD3-E474-448A-DBBAB981C2D7}"/>
          </ac:spMkLst>
        </pc:spChg>
        <pc:picChg chg="add mod">
          <ac:chgData name="Hilary Coombs" userId="4885c227b52ab04c" providerId="LiveId" clId="{3DC2F50E-12CF-3767-B8AA-EE307FB9C155}" dt="2026-04-01T20:42:30.569" v="1114" actId="1076"/>
          <ac:picMkLst>
            <pc:docMk/>
            <pc:sldMk cId="2679631701" sldId="298"/>
            <ac:picMk id="3" creationId="{5792FF28-16BB-E853-C8B3-06EB209F163A}"/>
          </ac:picMkLst>
        </pc:picChg>
      </pc:sldChg>
      <pc:sldChg chg="addSp modSp new mod">
        <pc:chgData name="Hilary Coombs" userId="4885c227b52ab04c" providerId="LiveId" clId="{3DC2F50E-12CF-3767-B8AA-EE307FB9C155}" dt="2026-04-01T21:05:35.836" v="1642" actId="20577"/>
        <pc:sldMkLst>
          <pc:docMk/>
          <pc:sldMk cId="2187713880" sldId="299"/>
        </pc:sldMkLst>
        <pc:spChg chg="mod">
          <ac:chgData name="Hilary Coombs" userId="4885c227b52ab04c" providerId="LiveId" clId="{3DC2F50E-12CF-3767-B8AA-EE307FB9C155}" dt="2026-04-01T21:05:35.836" v="1642" actId="20577"/>
          <ac:spMkLst>
            <pc:docMk/>
            <pc:sldMk cId="2187713880" sldId="299"/>
            <ac:spMk id="2" creationId="{C317C058-400E-EC61-2B38-605E76E5AE82}"/>
          </ac:spMkLst>
        </pc:spChg>
        <pc:picChg chg="add mod">
          <ac:chgData name="Hilary Coombs" userId="4885c227b52ab04c" providerId="LiveId" clId="{3DC2F50E-12CF-3767-B8AA-EE307FB9C155}" dt="2026-04-01T21:03:14.884" v="1422" actId="1076"/>
          <ac:picMkLst>
            <pc:docMk/>
            <pc:sldMk cId="2187713880" sldId="299"/>
            <ac:picMk id="3" creationId="{347D0C75-87D2-3581-9B72-A46E9440CABF}"/>
          </ac:picMkLst>
        </pc:picChg>
      </pc:sldChg>
    </pc:docChg>
  </pc:docChgLst>
  <pc:docChgLst>
    <pc:chgData name="Hilary Coombs" userId="4885c227b52ab04c" providerId="LiveId" clId="{929AF54D-AF98-42CA-A228-2B352831579D}"/>
    <pc:docChg chg="undo redo custSel addSld delSld modSld sldOrd modMainMaster modShowInfo">
      <pc:chgData name="Hilary Coombs" userId="4885c227b52ab04c" providerId="LiveId" clId="{929AF54D-AF98-42CA-A228-2B352831579D}" dt="2026-04-04T16:13:45.159" v="7624" actId="6549"/>
      <pc:docMkLst>
        <pc:docMk/>
      </pc:docMkLst>
      <pc:sldChg chg="addSp modSp mod ord modTransition">
        <pc:chgData name="Hilary Coombs" userId="4885c227b52ab04c" providerId="LiveId" clId="{929AF54D-AF98-42CA-A228-2B352831579D}" dt="2026-03-31T14:50:51.069" v="5260"/>
        <pc:sldMkLst>
          <pc:docMk/>
          <pc:sldMk cId="762337309" sldId="256"/>
        </pc:sldMkLst>
        <pc:spChg chg="mod">
          <ac:chgData name="Hilary Coombs" userId="4885c227b52ab04c" providerId="LiveId" clId="{929AF54D-AF98-42CA-A228-2B352831579D}" dt="2026-03-31T10:43:16.290" v="1792" actId="14100"/>
          <ac:spMkLst>
            <pc:docMk/>
            <pc:sldMk cId="762337309" sldId="256"/>
            <ac:spMk id="2" creationId="{322C4ED8-2DF8-4BDB-137B-B4A6EAF6C361}"/>
          </ac:spMkLst>
        </pc:spChg>
        <pc:spChg chg="mod">
          <ac:chgData name="Hilary Coombs" userId="4885c227b52ab04c" providerId="LiveId" clId="{929AF54D-AF98-42CA-A228-2B352831579D}" dt="2026-03-31T10:43:08.765" v="1791" actId="255"/>
          <ac:spMkLst>
            <pc:docMk/>
            <pc:sldMk cId="762337309" sldId="256"/>
            <ac:spMk id="3" creationId="{008E4D59-EB3E-CAE8-5885-37AE562D65DD}"/>
          </ac:spMkLst>
        </pc:spChg>
      </pc:sldChg>
      <pc:sldChg chg="delSp modSp mod ord modTransition">
        <pc:chgData name="Hilary Coombs" userId="4885c227b52ab04c" providerId="LiveId" clId="{929AF54D-AF98-42CA-A228-2B352831579D}" dt="2026-04-02T16:29:46.658" v="6869" actId="14100"/>
        <pc:sldMkLst>
          <pc:docMk/>
          <pc:sldMk cId="1267595116" sldId="257"/>
        </pc:sldMkLst>
        <pc:spChg chg="mod">
          <ac:chgData name="Hilary Coombs" userId="4885c227b52ab04c" providerId="LiveId" clId="{929AF54D-AF98-42CA-A228-2B352831579D}" dt="2026-03-30T15:11:39.084" v="574" actId="122"/>
          <ac:spMkLst>
            <pc:docMk/>
            <pc:sldMk cId="1267595116" sldId="257"/>
            <ac:spMk id="2" creationId="{A2474329-FD10-AB24-F190-D59E0EF04D48}"/>
          </ac:spMkLst>
        </pc:spChg>
        <pc:picChg chg="mod">
          <ac:chgData name="Hilary Coombs" userId="4885c227b52ab04c" providerId="LiveId" clId="{929AF54D-AF98-42CA-A228-2B352831579D}" dt="2026-04-02T16:29:46.658" v="6869" actId="14100"/>
          <ac:picMkLst>
            <pc:docMk/>
            <pc:sldMk cId="1267595116" sldId="257"/>
            <ac:picMk id="4" creationId="{F5590559-0902-B9A8-F553-82ACBCEB6B0B}"/>
          </ac:picMkLst>
        </pc:picChg>
      </pc:sldChg>
      <pc:sldChg chg="modSp mod modTransition">
        <pc:chgData name="Hilary Coombs" userId="4885c227b52ab04c" providerId="LiveId" clId="{929AF54D-AF98-42CA-A228-2B352831579D}" dt="2026-03-31T14:50:51.069" v="5260"/>
        <pc:sldMkLst>
          <pc:docMk/>
          <pc:sldMk cId="2488503505" sldId="258"/>
        </pc:sldMkLst>
        <pc:spChg chg="mod">
          <ac:chgData name="Hilary Coombs" userId="4885c227b52ab04c" providerId="LiveId" clId="{929AF54D-AF98-42CA-A228-2B352831579D}" dt="2026-03-31T14:25:54.645" v="5025" actId="14100"/>
          <ac:spMkLst>
            <pc:docMk/>
            <pc:sldMk cId="2488503505" sldId="258"/>
            <ac:spMk id="2" creationId="{BD0B687F-C204-EA89-B6E2-1A9827F43043}"/>
          </ac:spMkLst>
        </pc:spChg>
        <pc:picChg chg="mod">
          <ac:chgData name="Hilary Coombs" userId="4885c227b52ab04c" providerId="LiveId" clId="{929AF54D-AF98-42CA-A228-2B352831579D}" dt="2026-03-30T14:45:43.149" v="219" actId="1076"/>
          <ac:picMkLst>
            <pc:docMk/>
            <pc:sldMk cId="2488503505" sldId="258"/>
            <ac:picMk id="3" creationId="{6ECEFB99-5F6A-C640-7873-2CEAD11D047D}"/>
          </ac:picMkLst>
        </pc:picChg>
      </pc:sldChg>
      <pc:sldChg chg="modSp mod modTransition">
        <pc:chgData name="Hilary Coombs" userId="4885c227b52ab04c" providerId="LiveId" clId="{929AF54D-AF98-42CA-A228-2B352831579D}" dt="2026-03-31T14:50:51.069" v="5260"/>
        <pc:sldMkLst>
          <pc:docMk/>
          <pc:sldMk cId="3628550227" sldId="259"/>
        </pc:sldMkLst>
        <pc:spChg chg="mod">
          <ac:chgData name="Hilary Coombs" userId="4885c227b52ab04c" providerId="LiveId" clId="{929AF54D-AF98-42CA-A228-2B352831579D}" dt="2026-03-31T14:26:12.133" v="5027" actId="14100"/>
          <ac:spMkLst>
            <pc:docMk/>
            <pc:sldMk cId="3628550227" sldId="259"/>
            <ac:spMk id="2" creationId="{119FABF9-8C0C-B48F-B749-C9058DACAC02}"/>
          </ac:spMkLst>
        </pc:spChg>
        <pc:picChg chg="mod">
          <ac:chgData name="Hilary Coombs" userId="4885c227b52ab04c" providerId="LiveId" clId="{929AF54D-AF98-42CA-A228-2B352831579D}" dt="2026-03-30T15:02:25.298" v="318" actId="14100"/>
          <ac:picMkLst>
            <pc:docMk/>
            <pc:sldMk cId="3628550227" sldId="259"/>
            <ac:picMk id="3" creationId="{55A1D40C-60FE-1B09-37BF-37AEFBCC67CE}"/>
          </ac:picMkLst>
        </pc:picChg>
      </pc:sldChg>
      <pc:sldChg chg="modSp mod ord modTransition">
        <pc:chgData name="Hilary Coombs" userId="4885c227b52ab04c" providerId="LiveId" clId="{929AF54D-AF98-42CA-A228-2B352831579D}" dt="2026-04-02T16:29:31.056" v="6868" actId="255"/>
        <pc:sldMkLst>
          <pc:docMk/>
          <pc:sldMk cId="3457106619" sldId="260"/>
        </pc:sldMkLst>
        <pc:spChg chg="mod">
          <ac:chgData name="Hilary Coombs" userId="4885c227b52ab04c" providerId="LiveId" clId="{929AF54D-AF98-42CA-A228-2B352831579D}" dt="2026-04-02T16:29:31.056" v="6868" actId="255"/>
          <ac:spMkLst>
            <pc:docMk/>
            <pc:sldMk cId="3457106619" sldId="260"/>
            <ac:spMk id="2" creationId="{EFBA71C1-60B6-3D4E-B1AA-89AEDD8E5055}"/>
          </ac:spMkLst>
        </pc:spChg>
        <pc:picChg chg="mod">
          <ac:chgData name="Hilary Coombs" userId="4885c227b52ab04c" providerId="LiveId" clId="{929AF54D-AF98-42CA-A228-2B352831579D}" dt="2026-04-02T16:29:19.386" v="6865" actId="1076"/>
          <ac:picMkLst>
            <pc:docMk/>
            <pc:sldMk cId="3457106619" sldId="260"/>
            <ac:picMk id="3" creationId="{E7E189B8-7035-719A-E1DA-2B4E36B1F0C2}"/>
          </ac:picMkLst>
        </pc:picChg>
      </pc:sldChg>
      <pc:sldChg chg="delSp modSp mod modTransition">
        <pc:chgData name="Hilary Coombs" userId="4885c227b52ab04c" providerId="LiveId" clId="{929AF54D-AF98-42CA-A228-2B352831579D}" dt="2026-03-31T15:26:26.442" v="5275" actId="20577"/>
        <pc:sldMkLst>
          <pc:docMk/>
          <pc:sldMk cId="1966310468" sldId="261"/>
        </pc:sldMkLst>
        <pc:spChg chg="mod">
          <ac:chgData name="Hilary Coombs" userId="4885c227b52ab04c" providerId="LiveId" clId="{929AF54D-AF98-42CA-A228-2B352831579D}" dt="2026-03-31T15:26:26.442" v="5275" actId="20577"/>
          <ac:spMkLst>
            <pc:docMk/>
            <pc:sldMk cId="1966310468" sldId="261"/>
            <ac:spMk id="2" creationId="{B8EC3A2F-B09A-8A0C-B659-D48678A16734}"/>
          </ac:spMkLst>
        </pc:spChg>
        <pc:picChg chg="mod">
          <ac:chgData name="Hilary Coombs" userId="4885c227b52ab04c" providerId="LiveId" clId="{929AF54D-AF98-42CA-A228-2B352831579D}" dt="2026-03-31T14:26:21.641" v="5028" actId="14100"/>
          <ac:picMkLst>
            <pc:docMk/>
            <pc:sldMk cId="1966310468" sldId="261"/>
            <ac:picMk id="4" creationId="{C9B26845-3698-292C-2E31-690A422A53DA}"/>
          </ac:picMkLst>
        </pc:picChg>
      </pc:sldChg>
      <pc:sldChg chg="delSp modSp mod modTransition">
        <pc:chgData name="Hilary Coombs" userId="4885c227b52ab04c" providerId="LiveId" clId="{929AF54D-AF98-42CA-A228-2B352831579D}" dt="2026-04-04T14:49:50.652" v="7323" actId="1076"/>
        <pc:sldMkLst>
          <pc:docMk/>
          <pc:sldMk cId="1197805394" sldId="262"/>
        </pc:sldMkLst>
        <pc:spChg chg="mod">
          <ac:chgData name="Hilary Coombs" userId="4885c227b52ab04c" providerId="LiveId" clId="{929AF54D-AF98-42CA-A228-2B352831579D}" dt="2026-03-30T15:17:36.434" v="819" actId="14100"/>
          <ac:spMkLst>
            <pc:docMk/>
            <pc:sldMk cId="1197805394" sldId="262"/>
            <ac:spMk id="2" creationId="{FE2318C4-CECA-D84E-F1C9-00457AC1FBC5}"/>
          </ac:spMkLst>
        </pc:spChg>
        <pc:picChg chg="mod">
          <ac:chgData name="Hilary Coombs" userId="4885c227b52ab04c" providerId="LiveId" clId="{929AF54D-AF98-42CA-A228-2B352831579D}" dt="2026-04-04T14:49:50.652" v="7323" actId="1076"/>
          <ac:picMkLst>
            <pc:docMk/>
            <pc:sldMk cId="1197805394" sldId="262"/>
            <ac:picMk id="4" creationId="{04D39376-DAF5-712F-455E-5F2C9BF1C6B7}"/>
          </ac:picMkLst>
        </pc:picChg>
      </pc:sldChg>
      <pc:sldChg chg="modSp mod modTransition">
        <pc:chgData name="Hilary Coombs" userId="4885c227b52ab04c" providerId="LiveId" clId="{929AF54D-AF98-42CA-A228-2B352831579D}" dt="2026-04-02T16:28:14.448" v="6860" actId="313"/>
        <pc:sldMkLst>
          <pc:docMk/>
          <pc:sldMk cId="814948135" sldId="263"/>
        </pc:sldMkLst>
        <pc:spChg chg="mod">
          <ac:chgData name="Hilary Coombs" userId="4885c227b52ab04c" providerId="LiveId" clId="{929AF54D-AF98-42CA-A228-2B352831579D}" dt="2026-04-02T16:28:14.448" v="6860" actId="313"/>
          <ac:spMkLst>
            <pc:docMk/>
            <pc:sldMk cId="814948135" sldId="263"/>
            <ac:spMk id="2" creationId="{953D4E1A-975B-B433-8A3D-A51947191974}"/>
          </ac:spMkLst>
        </pc:spChg>
      </pc:sldChg>
      <pc:sldChg chg="modSp mod modTransition">
        <pc:chgData name="Hilary Coombs" userId="4885c227b52ab04c" providerId="LiveId" clId="{929AF54D-AF98-42CA-A228-2B352831579D}" dt="2026-03-31T14:50:51.069" v="5260"/>
        <pc:sldMkLst>
          <pc:docMk/>
          <pc:sldMk cId="3633171427" sldId="264"/>
        </pc:sldMkLst>
        <pc:spChg chg="mod">
          <ac:chgData name="Hilary Coombs" userId="4885c227b52ab04c" providerId="LiveId" clId="{929AF54D-AF98-42CA-A228-2B352831579D}" dt="2026-03-31T14:27:03.473" v="5030" actId="14100"/>
          <ac:spMkLst>
            <pc:docMk/>
            <pc:sldMk cId="3633171427" sldId="264"/>
            <ac:spMk id="2" creationId="{7541A789-9B8E-E210-2B1F-A5C0ACE8710E}"/>
          </ac:spMkLst>
        </pc:spChg>
      </pc:sldChg>
      <pc:sldChg chg="modSp mod modTransition">
        <pc:chgData name="Hilary Coombs" userId="4885c227b52ab04c" providerId="LiveId" clId="{929AF54D-AF98-42CA-A228-2B352831579D}" dt="2026-03-31T14:50:51.069" v="5260"/>
        <pc:sldMkLst>
          <pc:docMk/>
          <pc:sldMk cId="4031085847" sldId="265"/>
        </pc:sldMkLst>
        <pc:spChg chg="mod">
          <ac:chgData name="Hilary Coombs" userId="4885c227b52ab04c" providerId="LiveId" clId="{929AF54D-AF98-42CA-A228-2B352831579D}" dt="2026-03-31T14:23:54.041" v="4869" actId="14100"/>
          <ac:spMkLst>
            <pc:docMk/>
            <pc:sldMk cId="4031085847" sldId="265"/>
            <ac:spMk id="2" creationId="{14DFAD65-9342-B934-C1DC-184429AF2A7D}"/>
          </ac:spMkLst>
        </pc:spChg>
        <pc:picChg chg="mod">
          <ac:chgData name="Hilary Coombs" userId="4885c227b52ab04c" providerId="LiveId" clId="{929AF54D-AF98-42CA-A228-2B352831579D}" dt="2026-03-30T15:23:03.770" v="1069" actId="1076"/>
          <ac:picMkLst>
            <pc:docMk/>
            <pc:sldMk cId="4031085847" sldId="265"/>
            <ac:picMk id="3" creationId="{087D3EFE-8A3D-08F6-0D65-364C8D784A1F}"/>
          </ac:picMkLst>
        </pc:picChg>
      </pc:sldChg>
      <pc:sldChg chg="modSp del mod modTransition">
        <pc:chgData name="Hilary Coombs" userId="4885c227b52ab04c" providerId="LiveId" clId="{929AF54D-AF98-42CA-A228-2B352831579D}" dt="2026-04-04T15:59:22.240" v="7327" actId="2696"/>
        <pc:sldMkLst>
          <pc:docMk/>
          <pc:sldMk cId="2447139888" sldId="266"/>
        </pc:sldMkLst>
      </pc:sldChg>
      <pc:sldChg chg="modSp del mod modTransition">
        <pc:chgData name="Hilary Coombs" userId="4885c227b52ab04c" providerId="LiveId" clId="{929AF54D-AF98-42CA-A228-2B352831579D}" dt="2026-04-04T15:58:59.936" v="7326" actId="2696"/>
        <pc:sldMkLst>
          <pc:docMk/>
          <pc:sldMk cId="3575262572" sldId="267"/>
        </pc:sldMkLst>
      </pc:sldChg>
      <pc:sldChg chg="delSp modSp mod modTransition">
        <pc:chgData name="Hilary Coombs" userId="4885c227b52ab04c" providerId="LiveId" clId="{929AF54D-AF98-42CA-A228-2B352831579D}" dt="2026-04-02T16:31:18.378" v="6886" actId="14100"/>
        <pc:sldMkLst>
          <pc:docMk/>
          <pc:sldMk cId="2452896887" sldId="269"/>
        </pc:sldMkLst>
        <pc:spChg chg="mod">
          <ac:chgData name="Hilary Coombs" userId="4885c227b52ab04c" providerId="LiveId" clId="{929AF54D-AF98-42CA-A228-2B352831579D}" dt="2026-03-30T15:38:22.278" v="1715" actId="20577"/>
          <ac:spMkLst>
            <pc:docMk/>
            <pc:sldMk cId="2452896887" sldId="269"/>
            <ac:spMk id="2" creationId="{5EF0F853-E651-61BD-50BD-E9C2989E0619}"/>
          </ac:spMkLst>
        </pc:spChg>
        <pc:picChg chg="mod">
          <ac:chgData name="Hilary Coombs" userId="4885c227b52ab04c" providerId="LiveId" clId="{929AF54D-AF98-42CA-A228-2B352831579D}" dt="2026-04-02T16:31:18.378" v="6886" actId="14100"/>
          <ac:picMkLst>
            <pc:docMk/>
            <pc:sldMk cId="2452896887" sldId="269"/>
            <ac:picMk id="4" creationId="{64F9706E-EDA9-8B6C-98D6-20487017FB69}"/>
          </ac:picMkLst>
        </pc:picChg>
      </pc:sldChg>
      <pc:sldChg chg="modSp new mod modTransition">
        <pc:chgData name="Hilary Coombs" userId="4885c227b52ab04c" providerId="LiveId" clId="{929AF54D-AF98-42CA-A228-2B352831579D}" dt="2026-03-31T14:50:51.069" v="5260"/>
        <pc:sldMkLst>
          <pc:docMk/>
          <pc:sldMk cId="2968261300" sldId="270"/>
        </pc:sldMkLst>
        <pc:spChg chg="mod">
          <ac:chgData name="Hilary Coombs" userId="4885c227b52ab04c" providerId="LiveId" clId="{929AF54D-AF98-42CA-A228-2B352831579D}" dt="2026-03-30T15:42:24.255" v="1737" actId="122"/>
          <ac:spMkLst>
            <pc:docMk/>
            <pc:sldMk cId="2968261300" sldId="270"/>
            <ac:spMk id="2" creationId="{1083ED0B-10F4-3128-C89D-8DA3AE9B51E8}"/>
          </ac:spMkLst>
        </pc:spChg>
      </pc:sldChg>
      <pc:sldChg chg="modSp new mod modTransition">
        <pc:chgData name="Hilary Coombs" userId="4885c227b52ab04c" providerId="LiveId" clId="{929AF54D-AF98-42CA-A228-2B352831579D}" dt="2026-03-31T14:50:51.069" v="5260"/>
        <pc:sldMkLst>
          <pc:docMk/>
          <pc:sldMk cId="1480455790" sldId="271"/>
        </pc:sldMkLst>
        <pc:spChg chg="mod">
          <ac:chgData name="Hilary Coombs" userId="4885c227b52ab04c" providerId="LiveId" clId="{929AF54D-AF98-42CA-A228-2B352831579D}" dt="2026-03-30T15:44:49.050" v="1762" actId="20577"/>
          <ac:spMkLst>
            <pc:docMk/>
            <pc:sldMk cId="1480455790" sldId="271"/>
            <ac:spMk id="2" creationId="{EF33E9F2-4102-B95E-DCDC-AC67138A10B3}"/>
          </ac:spMkLst>
        </pc:spChg>
      </pc:sldChg>
      <pc:sldChg chg="addSp modSp add del mod modTransition">
        <pc:chgData name="Hilary Coombs" userId="4885c227b52ab04c" providerId="LiveId" clId="{929AF54D-AF98-42CA-A228-2B352831579D}" dt="2026-04-01T12:47:13.657" v="5718" actId="20577"/>
        <pc:sldMkLst>
          <pc:docMk/>
          <pc:sldMk cId="1513818296" sldId="272"/>
        </pc:sldMkLst>
        <pc:spChg chg="mod">
          <ac:chgData name="Hilary Coombs" userId="4885c227b52ab04c" providerId="LiveId" clId="{929AF54D-AF98-42CA-A228-2B352831579D}" dt="2026-04-01T12:47:13.657" v="5718" actId="20577"/>
          <ac:spMkLst>
            <pc:docMk/>
            <pc:sldMk cId="1513818296" sldId="272"/>
            <ac:spMk id="2" creationId="{AA4145CD-E054-F786-B9E2-4EE3751721D9}"/>
          </ac:spMkLst>
        </pc:spChg>
        <pc:picChg chg="mod">
          <ac:chgData name="Hilary Coombs" userId="4885c227b52ab04c" providerId="LiveId" clId="{929AF54D-AF98-42CA-A228-2B352831579D}" dt="2026-04-01T12:38:23.073" v="5446" actId="14100"/>
          <ac:picMkLst>
            <pc:docMk/>
            <pc:sldMk cId="1513818296" sldId="272"/>
            <ac:picMk id="3" creationId="{0947F964-3B50-83F7-2D58-A0E9DE2B7A7D}"/>
          </ac:picMkLst>
        </pc:picChg>
        <pc:picChg chg="add mod">
          <ac:chgData name="Hilary Coombs" userId="4885c227b52ab04c" providerId="LiveId" clId="{929AF54D-AF98-42CA-A228-2B352831579D}" dt="2026-04-01T12:38:27.513" v="5447" actId="14100"/>
          <ac:picMkLst>
            <pc:docMk/>
            <pc:sldMk cId="1513818296" sldId="272"/>
            <ac:picMk id="4" creationId="{C6C8A577-14D0-273B-955C-AD3554A827B2}"/>
          </ac:picMkLst>
        </pc:picChg>
      </pc:sldChg>
      <pc:sldChg chg="delSp modSp mod ord modTransition">
        <pc:chgData name="Hilary Coombs" userId="4885c227b52ab04c" providerId="LiveId" clId="{929AF54D-AF98-42CA-A228-2B352831579D}" dt="2026-04-01T12:42:44.479" v="5613"/>
        <pc:sldMkLst>
          <pc:docMk/>
          <pc:sldMk cId="803927738" sldId="275"/>
        </pc:sldMkLst>
        <pc:spChg chg="mod">
          <ac:chgData name="Hilary Coombs" userId="4885c227b52ab04c" providerId="LiveId" clId="{929AF54D-AF98-42CA-A228-2B352831579D}" dt="2026-04-01T12:42:33.713" v="5611" actId="6549"/>
          <ac:spMkLst>
            <pc:docMk/>
            <pc:sldMk cId="803927738" sldId="275"/>
            <ac:spMk id="2" creationId="{BF49D7D4-D301-A107-1131-1C83ED25306E}"/>
          </ac:spMkLst>
        </pc:spChg>
      </pc:sldChg>
      <pc:sldChg chg="modSp mod ord modTransition">
        <pc:chgData name="Hilary Coombs" userId="4885c227b52ab04c" providerId="LiveId" clId="{929AF54D-AF98-42CA-A228-2B352831579D}" dt="2026-04-02T16:34:06.576" v="6984" actId="14100"/>
        <pc:sldMkLst>
          <pc:docMk/>
          <pc:sldMk cId="1875909346" sldId="276"/>
        </pc:sldMkLst>
        <pc:spChg chg="mod">
          <ac:chgData name="Hilary Coombs" userId="4885c227b52ab04c" providerId="LiveId" clId="{929AF54D-AF98-42CA-A228-2B352831579D}" dt="2026-04-02T16:34:06.576" v="6984" actId="14100"/>
          <ac:spMkLst>
            <pc:docMk/>
            <pc:sldMk cId="1875909346" sldId="276"/>
            <ac:spMk id="2" creationId="{5D829393-51D6-9722-2E74-C7C987A1BE92}"/>
          </ac:spMkLst>
        </pc:spChg>
        <pc:picChg chg="mod">
          <ac:chgData name="Hilary Coombs" userId="4885c227b52ab04c" providerId="LiveId" clId="{929AF54D-AF98-42CA-A228-2B352831579D}" dt="2026-04-02T16:33:58.244" v="6982" actId="1076"/>
          <ac:picMkLst>
            <pc:docMk/>
            <pc:sldMk cId="1875909346" sldId="276"/>
            <ac:picMk id="3" creationId="{A8721EA8-2ED4-CFA1-D1EA-7A42D82B6C96}"/>
          </ac:picMkLst>
        </pc:picChg>
      </pc:sldChg>
      <pc:sldChg chg="delSp modSp mod ord modTransition">
        <pc:chgData name="Hilary Coombs" userId="4885c227b52ab04c" providerId="LiveId" clId="{929AF54D-AF98-42CA-A228-2B352831579D}" dt="2026-04-04T16:08:15.077" v="7570" actId="20577"/>
        <pc:sldMkLst>
          <pc:docMk/>
          <pc:sldMk cId="1315533732" sldId="277"/>
        </pc:sldMkLst>
        <pc:spChg chg="mod">
          <ac:chgData name="Hilary Coombs" userId="4885c227b52ab04c" providerId="LiveId" clId="{929AF54D-AF98-42CA-A228-2B352831579D}" dt="2026-04-04T16:08:15.077" v="7570" actId="20577"/>
          <ac:spMkLst>
            <pc:docMk/>
            <pc:sldMk cId="1315533732" sldId="277"/>
            <ac:spMk id="2" creationId="{6EC846EE-5026-AC01-9C9B-14EA88444D9D}"/>
          </ac:spMkLst>
        </pc:spChg>
        <pc:picChg chg="mod">
          <ac:chgData name="Hilary Coombs" userId="4885c227b52ab04c" providerId="LiveId" clId="{929AF54D-AF98-42CA-A228-2B352831579D}" dt="2026-04-02T16:32:31.222" v="6905" actId="1076"/>
          <ac:picMkLst>
            <pc:docMk/>
            <pc:sldMk cId="1315533732" sldId="277"/>
            <ac:picMk id="4" creationId="{C95B94CE-2571-B163-A65C-0F31E08FF2F4}"/>
          </ac:picMkLst>
        </pc:picChg>
      </pc:sldChg>
      <pc:sldChg chg="modSp mod modTransition">
        <pc:chgData name="Hilary Coombs" userId="4885c227b52ab04c" providerId="LiveId" clId="{929AF54D-AF98-42CA-A228-2B352831579D}" dt="2026-03-31T14:50:51.069" v="5260"/>
        <pc:sldMkLst>
          <pc:docMk/>
          <pc:sldMk cId="1423625006" sldId="278"/>
        </pc:sldMkLst>
        <pc:spChg chg="mod">
          <ac:chgData name="Hilary Coombs" userId="4885c227b52ab04c" providerId="LiveId" clId="{929AF54D-AF98-42CA-A228-2B352831579D}" dt="2026-03-31T14:20:54.463" v="4629" actId="313"/>
          <ac:spMkLst>
            <pc:docMk/>
            <pc:sldMk cId="1423625006" sldId="278"/>
            <ac:spMk id="2" creationId="{2D782EBD-BCEE-EE26-37B0-0B6197A4272E}"/>
          </ac:spMkLst>
        </pc:spChg>
        <pc:picChg chg="mod">
          <ac:chgData name="Hilary Coombs" userId="4885c227b52ab04c" providerId="LiveId" clId="{929AF54D-AF98-42CA-A228-2B352831579D}" dt="2026-03-31T13:50:45.772" v="3402" actId="1076"/>
          <ac:picMkLst>
            <pc:docMk/>
            <pc:sldMk cId="1423625006" sldId="278"/>
            <ac:picMk id="3" creationId="{6E54BBD0-52AF-5AE4-55AB-54C484254DB1}"/>
          </ac:picMkLst>
        </pc:picChg>
      </pc:sldChg>
      <pc:sldChg chg="modSp mod ord modTransition">
        <pc:chgData name="Hilary Coombs" userId="4885c227b52ab04c" providerId="LiveId" clId="{929AF54D-AF98-42CA-A228-2B352831579D}" dt="2026-04-01T12:47:46.673" v="5730" actId="120"/>
        <pc:sldMkLst>
          <pc:docMk/>
          <pc:sldMk cId="717221654" sldId="279"/>
        </pc:sldMkLst>
        <pc:spChg chg="mod">
          <ac:chgData name="Hilary Coombs" userId="4885c227b52ab04c" providerId="LiveId" clId="{929AF54D-AF98-42CA-A228-2B352831579D}" dt="2026-04-01T12:47:46.673" v="5730" actId="120"/>
          <ac:spMkLst>
            <pc:docMk/>
            <pc:sldMk cId="717221654" sldId="279"/>
            <ac:spMk id="2" creationId="{9CBCEB61-156B-C81C-6436-C50166A54DE9}"/>
          </ac:spMkLst>
        </pc:spChg>
      </pc:sldChg>
      <pc:sldChg chg="modSp mod modTransition">
        <pc:chgData name="Hilary Coombs" userId="4885c227b52ab04c" providerId="LiveId" clId="{929AF54D-AF98-42CA-A228-2B352831579D}" dt="2026-04-04T16:03:52.784" v="7448" actId="20577"/>
        <pc:sldMkLst>
          <pc:docMk/>
          <pc:sldMk cId="4280020837" sldId="280"/>
        </pc:sldMkLst>
        <pc:spChg chg="mod">
          <ac:chgData name="Hilary Coombs" userId="4885c227b52ab04c" providerId="LiveId" clId="{929AF54D-AF98-42CA-A228-2B352831579D}" dt="2026-04-04T16:03:52.784" v="7448" actId="20577"/>
          <ac:spMkLst>
            <pc:docMk/>
            <pc:sldMk cId="4280020837" sldId="280"/>
            <ac:spMk id="2" creationId="{145D752B-7D04-163E-81E0-6E14767A6D05}"/>
          </ac:spMkLst>
        </pc:spChg>
        <pc:picChg chg="mod">
          <ac:chgData name="Hilary Coombs" userId="4885c227b52ab04c" providerId="LiveId" clId="{929AF54D-AF98-42CA-A228-2B352831579D}" dt="2026-04-02T16:35:37.862" v="7029" actId="14100"/>
          <ac:picMkLst>
            <pc:docMk/>
            <pc:sldMk cId="4280020837" sldId="280"/>
            <ac:picMk id="3" creationId="{F7A07B07-7422-E845-9648-75876B257A75}"/>
          </ac:picMkLst>
        </pc:picChg>
      </pc:sldChg>
      <pc:sldChg chg="modSp mod modTransition">
        <pc:chgData name="Hilary Coombs" userId="4885c227b52ab04c" providerId="LiveId" clId="{929AF54D-AF98-42CA-A228-2B352831579D}" dt="2026-04-01T16:33:16.224" v="6449" actId="6549"/>
        <pc:sldMkLst>
          <pc:docMk/>
          <pc:sldMk cId="253377557" sldId="283"/>
        </pc:sldMkLst>
        <pc:spChg chg="mod">
          <ac:chgData name="Hilary Coombs" userId="4885c227b52ab04c" providerId="LiveId" clId="{929AF54D-AF98-42CA-A228-2B352831579D}" dt="2026-04-01T16:33:16.224" v="6449" actId="6549"/>
          <ac:spMkLst>
            <pc:docMk/>
            <pc:sldMk cId="253377557" sldId="283"/>
            <ac:spMk id="2" creationId="{917F9B61-9144-4469-813E-254AFBD1467D}"/>
          </ac:spMkLst>
        </pc:spChg>
      </pc:sldChg>
      <pc:sldChg chg="addSp modSp new del mod ord modTransition">
        <pc:chgData name="Hilary Coombs" userId="4885c227b52ab04c" providerId="LiveId" clId="{929AF54D-AF98-42CA-A228-2B352831579D}" dt="2026-04-04T15:58:17.901" v="7325" actId="2696"/>
        <pc:sldMkLst>
          <pc:docMk/>
          <pc:sldMk cId="1514096764" sldId="284"/>
        </pc:sldMkLst>
      </pc:sldChg>
      <pc:sldChg chg="modSp new mod ord modTransition">
        <pc:chgData name="Hilary Coombs" userId="4885c227b52ab04c" providerId="LiveId" clId="{929AF54D-AF98-42CA-A228-2B352831579D}" dt="2026-04-02T16:31:38.711" v="6900" actId="6549"/>
        <pc:sldMkLst>
          <pc:docMk/>
          <pc:sldMk cId="3160896171" sldId="285"/>
        </pc:sldMkLst>
        <pc:spChg chg="mod">
          <ac:chgData name="Hilary Coombs" userId="4885c227b52ab04c" providerId="LiveId" clId="{929AF54D-AF98-42CA-A228-2B352831579D}" dt="2026-04-02T16:31:38.711" v="6900" actId="6549"/>
          <ac:spMkLst>
            <pc:docMk/>
            <pc:sldMk cId="3160896171" sldId="285"/>
            <ac:spMk id="2" creationId="{2E99EDD6-0554-7AD0-3F93-383B24AFDE87}"/>
          </ac:spMkLst>
        </pc:spChg>
      </pc:sldChg>
      <pc:sldChg chg="addSp delSp modSp new mod ord modTransition">
        <pc:chgData name="Hilary Coombs" userId="4885c227b52ab04c" providerId="LiveId" clId="{929AF54D-AF98-42CA-A228-2B352831579D}" dt="2026-03-31T14:50:51.069" v="5260"/>
        <pc:sldMkLst>
          <pc:docMk/>
          <pc:sldMk cId="1600198798" sldId="286"/>
        </pc:sldMkLst>
        <pc:spChg chg="mod">
          <ac:chgData name="Hilary Coombs" userId="4885c227b52ab04c" providerId="LiveId" clId="{929AF54D-AF98-42CA-A228-2B352831579D}" dt="2026-03-31T13:48:57.926" v="3172" actId="20577"/>
          <ac:spMkLst>
            <pc:docMk/>
            <pc:sldMk cId="1600198798" sldId="286"/>
            <ac:spMk id="2" creationId="{8A5D6650-B286-13A3-66BA-DFB416D9AFEA}"/>
          </ac:spMkLst>
        </pc:spChg>
      </pc:sldChg>
      <pc:sldChg chg="modSp mod modTransition">
        <pc:chgData name="Hilary Coombs" userId="4885c227b52ab04c" providerId="LiveId" clId="{929AF54D-AF98-42CA-A228-2B352831579D}" dt="2026-04-04T16:05:34.844" v="7477" actId="6549"/>
        <pc:sldMkLst>
          <pc:docMk/>
          <pc:sldMk cId="1536501134" sldId="288"/>
        </pc:sldMkLst>
        <pc:spChg chg="mod">
          <ac:chgData name="Hilary Coombs" userId="4885c227b52ab04c" providerId="LiveId" clId="{929AF54D-AF98-42CA-A228-2B352831579D}" dt="2026-04-04T16:05:34.844" v="7477" actId="6549"/>
          <ac:spMkLst>
            <pc:docMk/>
            <pc:sldMk cId="1536501134" sldId="288"/>
            <ac:spMk id="2" creationId="{61D7CC7A-8E03-42F9-F9A3-291E5255CEE5}"/>
          </ac:spMkLst>
        </pc:spChg>
      </pc:sldChg>
      <pc:sldChg chg="addSp modSp new mod modTransition">
        <pc:chgData name="Hilary Coombs" userId="4885c227b52ab04c" providerId="LiveId" clId="{929AF54D-AF98-42CA-A228-2B352831579D}" dt="2026-04-01T12:34:19.699" v="5430"/>
        <pc:sldMkLst>
          <pc:docMk/>
          <pc:sldMk cId="4236778468" sldId="289"/>
        </pc:sldMkLst>
        <pc:spChg chg="mod">
          <ac:chgData name="Hilary Coombs" userId="4885c227b52ab04c" providerId="LiveId" clId="{929AF54D-AF98-42CA-A228-2B352831579D}" dt="2026-03-31T14:19:46.889" v="4599" actId="14100"/>
          <ac:spMkLst>
            <pc:docMk/>
            <pc:sldMk cId="4236778468" sldId="289"/>
            <ac:spMk id="2" creationId="{399C4134-5C82-3ECA-1225-5B5F4A8A569F}"/>
          </ac:spMkLst>
        </pc:spChg>
        <pc:picChg chg="add mod">
          <ac:chgData name="Hilary Coombs" userId="4885c227b52ab04c" providerId="LiveId" clId="{929AF54D-AF98-42CA-A228-2B352831579D}" dt="2026-03-31T14:18:04.437" v="4589"/>
          <ac:picMkLst>
            <pc:docMk/>
            <pc:sldMk cId="4236778468" sldId="289"/>
            <ac:picMk id="3" creationId="{D4103E76-D147-8179-F7C0-E851AAA03940}"/>
          </ac:picMkLst>
        </pc:picChg>
        <pc:picChg chg="add mod">
          <ac:chgData name="Hilary Coombs" userId="4885c227b52ab04c" providerId="LiveId" clId="{929AF54D-AF98-42CA-A228-2B352831579D}" dt="2026-03-31T14:18:31.541" v="4593" actId="14100"/>
          <ac:picMkLst>
            <pc:docMk/>
            <pc:sldMk cId="4236778468" sldId="289"/>
            <ac:picMk id="4" creationId="{0AA14E79-0A54-71AB-16F1-B1A558A9FD94}"/>
          </ac:picMkLst>
        </pc:picChg>
      </pc:sldChg>
      <pc:sldChg chg="modSp new mod ord">
        <pc:chgData name="Hilary Coombs" userId="4885c227b52ab04c" providerId="LiveId" clId="{929AF54D-AF98-42CA-A228-2B352831579D}" dt="2026-04-04T16:03:37.775" v="7442"/>
        <pc:sldMkLst>
          <pc:docMk/>
          <pc:sldMk cId="715001959" sldId="290"/>
        </pc:sldMkLst>
        <pc:spChg chg="mod">
          <ac:chgData name="Hilary Coombs" userId="4885c227b52ab04c" providerId="LiveId" clId="{929AF54D-AF98-42CA-A228-2B352831579D}" dt="2026-04-04T16:03:33.511" v="7440" actId="20577"/>
          <ac:spMkLst>
            <pc:docMk/>
            <pc:sldMk cId="715001959" sldId="290"/>
            <ac:spMk id="2" creationId="{EEC6F2C9-071C-1A3C-BF3C-CB78586F5410}"/>
          </ac:spMkLst>
        </pc:spChg>
        <pc:picChg chg="mod">
          <ac:chgData name="Hilary Coombs" userId="4885c227b52ab04c" providerId="LiveId" clId="{929AF54D-AF98-42CA-A228-2B352831579D}" dt="2026-04-02T16:35:51.210" v="7031" actId="14100"/>
          <ac:picMkLst>
            <pc:docMk/>
            <pc:sldMk cId="715001959" sldId="290"/>
            <ac:picMk id="3" creationId="{700B7D09-08FB-6AFE-101C-22CA8D52231B}"/>
          </ac:picMkLst>
        </pc:picChg>
      </pc:sldChg>
      <pc:sldChg chg="modSp new mod">
        <pc:chgData name="Hilary Coombs" userId="4885c227b52ab04c" providerId="LiveId" clId="{929AF54D-AF98-42CA-A228-2B352831579D}" dt="2026-04-02T16:31:08.616" v="6885" actId="14100"/>
        <pc:sldMkLst>
          <pc:docMk/>
          <pc:sldMk cId="707771215" sldId="291"/>
        </pc:sldMkLst>
        <pc:spChg chg="mod">
          <ac:chgData name="Hilary Coombs" userId="4885c227b52ab04c" providerId="LiveId" clId="{929AF54D-AF98-42CA-A228-2B352831579D}" dt="2026-04-02T16:31:08.616" v="6885" actId="14100"/>
          <ac:spMkLst>
            <pc:docMk/>
            <pc:sldMk cId="707771215" sldId="291"/>
            <ac:spMk id="2" creationId="{A6BE974D-B75B-12D1-4C56-90CC5A7A3C01}"/>
          </ac:spMkLst>
        </pc:spChg>
        <pc:picChg chg="mod">
          <ac:chgData name="Hilary Coombs" userId="4885c227b52ab04c" providerId="LiveId" clId="{929AF54D-AF98-42CA-A228-2B352831579D}" dt="2026-04-02T16:30:42.389" v="6875" actId="14100"/>
          <ac:picMkLst>
            <pc:docMk/>
            <pc:sldMk cId="707771215" sldId="291"/>
            <ac:picMk id="3" creationId="{5582140E-6D12-D443-2179-940F64BA151A}"/>
          </ac:picMkLst>
        </pc:picChg>
      </pc:sldChg>
      <pc:sldChg chg="addSp modSp new mod">
        <pc:chgData name="Hilary Coombs" userId="4885c227b52ab04c" providerId="LiveId" clId="{929AF54D-AF98-42CA-A228-2B352831579D}" dt="2026-04-02T16:33:26.582" v="6976" actId="6549"/>
        <pc:sldMkLst>
          <pc:docMk/>
          <pc:sldMk cId="3973653177" sldId="292"/>
        </pc:sldMkLst>
        <pc:spChg chg="mod">
          <ac:chgData name="Hilary Coombs" userId="4885c227b52ab04c" providerId="LiveId" clId="{929AF54D-AF98-42CA-A228-2B352831579D}" dt="2026-04-02T16:33:26.582" v="6976" actId="6549"/>
          <ac:spMkLst>
            <pc:docMk/>
            <pc:sldMk cId="3973653177" sldId="292"/>
            <ac:spMk id="2" creationId="{D2AAD873-CF1E-0E5D-90A5-BEB1525A5BD8}"/>
          </ac:spMkLst>
        </pc:spChg>
        <pc:picChg chg="mod">
          <ac:chgData name="Hilary Coombs" userId="4885c227b52ab04c" providerId="LiveId" clId="{929AF54D-AF98-42CA-A228-2B352831579D}" dt="2026-04-01T12:40:50.072" v="5477" actId="1076"/>
          <ac:picMkLst>
            <pc:docMk/>
            <pc:sldMk cId="3973653177" sldId="292"/>
            <ac:picMk id="3" creationId="{967B8F58-78AF-7E07-66AB-4DA2C15526B4}"/>
          </ac:picMkLst>
        </pc:picChg>
        <pc:picChg chg="add mod">
          <ac:chgData name="Hilary Coombs" userId="4885c227b52ab04c" providerId="LiveId" clId="{929AF54D-AF98-42CA-A228-2B352831579D}" dt="2026-04-01T12:40:43.210" v="5474" actId="1076"/>
          <ac:picMkLst>
            <pc:docMk/>
            <pc:sldMk cId="3973653177" sldId="292"/>
            <ac:picMk id="4" creationId="{3FC78F09-17BE-E708-C3EE-40BE87E84A1D}"/>
          </ac:picMkLst>
        </pc:picChg>
      </pc:sldChg>
      <pc:sldChg chg="modSp new mod">
        <pc:chgData name="Hilary Coombs" userId="4885c227b52ab04c" providerId="LiveId" clId="{929AF54D-AF98-42CA-A228-2B352831579D}" dt="2026-04-04T16:10:55.968" v="7579" actId="6549"/>
        <pc:sldMkLst>
          <pc:docMk/>
          <pc:sldMk cId="3178230524" sldId="293"/>
        </pc:sldMkLst>
        <pc:spChg chg="mod">
          <ac:chgData name="Hilary Coombs" userId="4885c227b52ab04c" providerId="LiveId" clId="{929AF54D-AF98-42CA-A228-2B352831579D}" dt="2026-04-04T16:10:55.968" v="7579" actId="6549"/>
          <ac:spMkLst>
            <pc:docMk/>
            <pc:sldMk cId="3178230524" sldId="293"/>
            <ac:spMk id="2" creationId="{E045D57B-5BA1-C29A-2671-2309AA8BD0B9}"/>
          </ac:spMkLst>
        </pc:spChg>
      </pc:sldChg>
      <pc:sldChg chg="addSp modSp new mod modAnim">
        <pc:chgData name="Hilary Coombs" userId="4885c227b52ab04c" providerId="LiveId" clId="{929AF54D-AF98-42CA-A228-2B352831579D}" dt="2026-04-04T16:13:45.159" v="7624" actId="6549"/>
        <pc:sldMkLst>
          <pc:docMk/>
          <pc:sldMk cId="3526000452" sldId="294"/>
        </pc:sldMkLst>
        <pc:spChg chg="mod">
          <ac:chgData name="Hilary Coombs" userId="4885c227b52ab04c" providerId="LiveId" clId="{929AF54D-AF98-42CA-A228-2B352831579D}" dt="2026-04-04T16:13:45.159" v="7624" actId="6549"/>
          <ac:spMkLst>
            <pc:docMk/>
            <pc:sldMk cId="3526000452" sldId="294"/>
            <ac:spMk id="2" creationId="{54FC72D6-D324-80E9-A3A1-E0DCA10AC5C7}"/>
          </ac:spMkLst>
        </pc:spChg>
        <pc:picChg chg="add mod">
          <ac:chgData name="Hilary Coombs" userId="4885c227b52ab04c" providerId="LiveId" clId="{929AF54D-AF98-42CA-A228-2B352831579D}" dt="2026-04-01T15:59:03.899" v="5814" actId="1076"/>
          <ac:picMkLst>
            <pc:docMk/>
            <pc:sldMk cId="3526000452" sldId="294"/>
            <ac:picMk id="3" creationId="{65823790-9A8E-C2FC-FC32-C67F97AB0EF3}"/>
          </ac:picMkLst>
        </pc:picChg>
      </pc:sldChg>
      <pc:sldChg chg="addSp delSp modSp new mod modAnim">
        <pc:chgData name="Hilary Coombs" userId="4885c227b52ab04c" providerId="LiveId" clId="{929AF54D-AF98-42CA-A228-2B352831579D}" dt="2026-04-02T16:36:08.499" v="7032" actId="255"/>
        <pc:sldMkLst>
          <pc:docMk/>
          <pc:sldMk cId="2748955642" sldId="295"/>
        </pc:sldMkLst>
        <pc:spChg chg="mod">
          <ac:chgData name="Hilary Coombs" userId="4885c227b52ab04c" providerId="LiveId" clId="{929AF54D-AF98-42CA-A228-2B352831579D}" dt="2026-04-02T16:36:08.499" v="7032" actId="255"/>
          <ac:spMkLst>
            <pc:docMk/>
            <pc:sldMk cId="2748955642" sldId="295"/>
            <ac:spMk id="2" creationId="{AB566F70-1844-9143-539D-85114F17D3F8}"/>
          </ac:spMkLst>
        </pc:spChg>
        <pc:spChg chg="add">
          <ac:chgData name="Hilary Coombs" userId="4885c227b52ab04c" providerId="LiveId" clId="{929AF54D-AF98-42CA-A228-2B352831579D}" dt="2026-04-01T15:50:28.631" v="5806" actId="22"/>
          <ac:spMkLst>
            <pc:docMk/>
            <pc:sldMk cId="2748955642" sldId="295"/>
            <ac:spMk id="6" creationId="{8075B8EB-8650-038A-5C5A-0825D78A8F89}"/>
          </ac:spMkLst>
        </pc:spChg>
        <pc:picChg chg="add mod">
          <ac:chgData name="Hilary Coombs" userId="4885c227b52ab04c" providerId="LiveId" clId="{929AF54D-AF98-42CA-A228-2B352831579D}" dt="2026-04-01T15:56:23.105" v="5810" actId="1076"/>
          <ac:picMkLst>
            <pc:docMk/>
            <pc:sldMk cId="2748955642" sldId="295"/>
            <ac:picMk id="7" creationId="{DEF2514F-84B0-6468-EFB1-DD4712D5049F}"/>
          </ac:picMkLst>
        </pc:picChg>
      </pc:sldChg>
      <pc:sldChg chg="delSp modSp mod ord">
        <pc:chgData name="Hilary Coombs" userId="4885c227b52ab04c" providerId="LiveId" clId="{929AF54D-AF98-42CA-A228-2B352831579D}" dt="2026-04-04T16:12:51.161" v="7608" actId="20577"/>
        <pc:sldMkLst>
          <pc:docMk/>
          <pc:sldMk cId="404277632" sldId="296"/>
        </pc:sldMkLst>
        <pc:spChg chg="mod">
          <ac:chgData name="Hilary Coombs" userId="4885c227b52ab04c" providerId="LiveId" clId="{929AF54D-AF98-42CA-A228-2B352831579D}" dt="2026-04-04T16:12:51.161" v="7608" actId="20577"/>
          <ac:spMkLst>
            <pc:docMk/>
            <pc:sldMk cId="404277632" sldId="296"/>
            <ac:spMk id="2" creationId="{95DD78D8-A860-0588-BAB2-7276EA2B85B1}"/>
          </ac:spMkLst>
        </pc:spChg>
        <pc:picChg chg="mod">
          <ac:chgData name="Hilary Coombs" userId="4885c227b52ab04c" providerId="LiveId" clId="{929AF54D-AF98-42CA-A228-2B352831579D}" dt="2026-04-02T16:33:37.650" v="6978" actId="1076"/>
          <ac:picMkLst>
            <pc:docMk/>
            <pc:sldMk cId="404277632" sldId="296"/>
            <ac:picMk id="4" creationId="{2BA144D2-245A-C9F1-4DD9-C23754CBA3C6}"/>
          </ac:picMkLst>
        </pc:picChg>
      </pc:sldChg>
      <pc:sldChg chg="modSp mod">
        <pc:chgData name="Hilary Coombs" userId="4885c227b52ab04c" providerId="LiveId" clId="{929AF54D-AF98-42CA-A228-2B352831579D}" dt="2026-04-04T15:56:06.019" v="7324" actId="122"/>
        <pc:sldMkLst>
          <pc:docMk/>
          <pc:sldMk cId="939746988" sldId="297"/>
        </pc:sldMkLst>
        <pc:spChg chg="mod">
          <ac:chgData name="Hilary Coombs" userId="4885c227b52ab04c" providerId="LiveId" clId="{929AF54D-AF98-42CA-A228-2B352831579D}" dt="2026-04-04T15:56:06.019" v="7324" actId="122"/>
          <ac:spMkLst>
            <pc:docMk/>
            <pc:sldMk cId="939746988" sldId="297"/>
            <ac:spMk id="2" creationId="{D7F1AF52-80C5-CD5E-8D0D-75F78F93C14C}"/>
          </ac:spMkLst>
        </pc:spChg>
        <pc:picChg chg="mod">
          <ac:chgData name="Hilary Coombs" userId="4885c227b52ab04c" providerId="LiveId" clId="{929AF54D-AF98-42CA-A228-2B352831579D}" dt="2026-04-02T16:35:28.887" v="7028" actId="14100"/>
          <ac:picMkLst>
            <pc:docMk/>
            <pc:sldMk cId="939746988" sldId="297"/>
            <ac:picMk id="3" creationId="{6A61799A-2F6D-4DD7-2FDF-216734B5F749}"/>
          </ac:picMkLst>
        </pc:picChg>
      </pc:sldChg>
      <pc:sldChg chg="modSp mod">
        <pc:chgData name="Hilary Coombs" userId="4885c227b52ab04c" providerId="LiveId" clId="{929AF54D-AF98-42CA-A228-2B352831579D}" dt="2026-04-02T16:33:17.639" v="6975" actId="20577"/>
        <pc:sldMkLst>
          <pc:docMk/>
          <pc:sldMk cId="2679631701" sldId="298"/>
        </pc:sldMkLst>
        <pc:spChg chg="mod">
          <ac:chgData name="Hilary Coombs" userId="4885c227b52ab04c" providerId="LiveId" clId="{929AF54D-AF98-42CA-A228-2B352831579D}" dt="2026-04-02T16:33:17.639" v="6975" actId="20577"/>
          <ac:spMkLst>
            <pc:docMk/>
            <pc:sldMk cId="2679631701" sldId="298"/>
            <ac:spMk id="2" creationId="{99011555-BBD3-E474-448A-DBBAB981C2D7}"/>
          </ac:spMkLst>
        </pc:spChg>
        <pc:picChg chg="mod">
          <ac:chgData name="Hilary Coombs" userId="4885c227b52ab04c" providerId="LiveId" clId="{929AF54D-AF98-42CA-A228-2B352831579D}" dt="2026-04-02T16:32:47.350" v="6907" actId="14100"/>
          <ac:picMkLst>
            <pc:docMk/>
            <pc:sldMk cId="2679631701" sldId="298"/>
            <ac:picMk id="3" creationId="{5792FF28-16BB-E853-C8B3-06EB209F163A}"/>
          </ac:picMkLst>
        </pc:picChg>
      </pc:sldChg>
      <pc:sldChg chg="modSp del mod">
        <pc:chgData name="Hilary Coombs" userId="4885c227b52ab04c" providerId="LiveId" clId="{929AF54D-AF98-42CA-A228-2B352831579D}" dt="2026-04-04T16:05:52.352" v="7478" actId="2696"/>
        <pc:sldMkLst>
          <pc:docMk/>
          <pc:sldMk cId="507049622" sldId="301"/>
        </pc:sldMkLst>
      </pc:sldChg>
      <pc:sldMasterChg chg="modTransition modSldLayout">
        <pc:chgData name="Hilary Coombs" userId="4885c227b52ab04c" providerId="LiveId" clId="{929AF54D-AF98-42CA-A228-2B352831579D}" dt="2026-03-31T14:50:51.069" v="5260"/>
        <pc:sldMasterMkLst>
          <pc:docMk/>
          <pc:sldMasterMk cId="0" sldId="2147483648"/>
        </pc:sldMasterMkLst>
        <pc:sldLayoutChg chg="modTransition">
          <pc:chgData name="Hilary Coombs" userId="4885c227b52ab04c" providerId="LiveId" clId="{929AF54D-AF98-42CA-A228-2B352831579D}" dt="2026-03-31T14:50:51.069" v="5260"/>
          <pc:sldLayoutMkLst>
            <pc:docMk/>
            <pc:sldMasterMk cId="0" sldId="2147483648"/>
            <pc:sldLayoutMk cId="0" sldId="2147483649"/>
          </pc:sldLayoutMkLst>
        </pc:sldLayoutChg>
        <pc:sldLayoutChg chg="modTransition">
          <pc:chgData name="Hilary Coombs" userId="4885c227b52ab04c" providerId="LiveId" clId="{929AF54D-AF98-42CA-A228-2B352831579D}" dt="2026-03-31T14:50:51.069" v="5260"/>
          <pc:sldLayoutMkLst>
            <pc:docMk/>
            <pc:sldMasterMk cId="0" sldId="2147483648"/>
            <pc:sldLayoutMk cId="0" sldId="2147483650"/>
          </pc:sldLayoutMkLst>
        </pc:sldLayoutChg>
        <pc:sldLayoutChg chg="modTransition">
          <pc:chgData name="Hilary Coombs" userId="4885c227b52ab04c" providerId="LiveId" clId="{929AF54D-AF98-42CA-A228-2B352831579D}" dt="2026-03-31T14:50:51.069" v="5260"/>
          <pc:sldLayoutMkLst>
            <pc:docMk/>
            <pc:sldMasterMk cId="0" sldId="2147483648"/>
            <pc:sldLayoutMk cId="0" sldId="2147483651"/>
          </pc:sldLayoutMkLst>
        </pc:sldLayoutChg>
        <pc:sldLayoutChg chg="modTransition">
          <pc:chgData name="Hilary Coombs" userId="4885c227b52ab04c" providerId="LiveId" clId="{929AF54D-AF98-42CA-A228-2B352831579D}" dt="2026-03-31T14:50:51.069" v="5260"/>
          <pc:sldLayoutMkLst>
            <pc:docMk/>
            <pc:sldMasterMk cId="0" sldId="2147483648"/>
            <pc:sldLayoutMk cId="0" sldId="2147483652"/>
          </pc:sldLayoutMkLst>
        </pc:sldLayoutChg>
        <pc:sldLayoutChg chg="modTransition">
          <pc:chgData name="Hilary Coombs" userId="4885c227b52ab04c" providerId="LiveId" clId="{929AF54D-AF98-42CA-A228-2B352831579D}" dt="2026-03-31T14:50:51.069" v="5260"/>
          <pc:sldLayoutMkLst>
            <pc:docMk/>
            <pc:sldMasterMk cId="0" sldId="2147483648"/>
            <pc:sldLayoutMk cId="0" sldId="2147483653"/>
          </pc:sldLayoutMkLst>
        </pc:sldLayoutChg>
        <pc:sldLayoutChg chg="modTransition">
          <pc:chgData name="Hilary Coombs" userId="4885c227b52ab04c" providerId="LiveId" clId="{929AF54D-AF98-42CA-A228-2B352831579D}" dt="2026-03-31T14:50:51.069" v="5260"/>
          <pc:sldLayoutMkLst>
            <pc:docMk/>
            <pc:sldMasterMk cId="0" sldId="2147483648"/>
            <pc:sldLayoutMk cId="0" sldId="2147483654"/>
          </pc:sldLayoutMkLst>
        </pc:sldLayoutChg>
        <pc:sldLayoutChg chg="modTransition">
          <pc:chgData name="Hilary Coombs" userId="4885c227b52ab04c" providerId="LiveId" clId="{929AF54D-AF98-42CA-A228-2B352831579D}" dt="2026-03-31T14:50:51.069" v="5260"/>
          <pc:sldLayoutMkLst>
            <pc:docMk/>
            <pc:sldMasterMk cId="0" sldId="2147483648"/>
            <pc:sldLayoutMk cId="0" sldId="2147483655"/>
          </pc:sldLayoutMkLst>
        </pc:sldLayoutChg>
        <pc:sldLayoutChg chg="modTransition">
          <pc:chgData name="Hilary Coombs" userId="4885c227b52ab04c" providerId="LiveId" clId="{929AF54D-AF98-42CA-A228-2B352831579D}" dt="2026-03-31T14:50:51.069" v="5260"/>
          <pc:sldLayoutMkLst>
            <pc:docMk/>
            <pc:sldMasterMk cId="0" sldId="2147483648"/>
            <pc:sldLayoutMk cId="0" sldId="2147483656"/>
          </pc:sldLayoutMkLst>
        </pc:sldLayoutChg>
        <pc:sldLayoutChg chg="modTransition">
          <pc:chgData name="Hilary Coombs" userId="4885c227b52ab04c" providerId="LiveId" clId="{929AF54D-AF98-42CA-A228-2B352831579D}" dt="2026-03-31T14:50:51.069" v="5260"/>
          <pc:sldLayoutMkLst>
            <pc:docMk/>
            <pc:sldMasterMk cId="0" sldId="2147483648"/>
            <pc:sldLayoutMk cId="0" sldId="2147483657"/>
          </pc:sldLayoutMkLst>
        </pc:sldLayoutChg>
        <pc:sldLayoutChg chg="modTransition">
          <pc:chgData name="Hilary Coombs" userId="4885c227b52ab04c" providerId="LiveId" clId="{929AF54D-AF98-42CA-A228-2B352831579D}" dt="2026-03-31T14:50:51.069" v="5260"/>
          <pc:sldLayoutMkLst>
            <pc:docMk/>
            <pc:sldMasterMk cId="0" sldId="2147483648"/>
            <pc:sldLayoutMk cId="0" sldId="2147483658"/>
          </pc:sldLayoutMkLst>
        </pc:sldLayoutChg>
        <pc:sldLayoutChg chg="modTransition">
          <pc:chgData name="Hilary Coombs" userId="4885c227b52ab04c" providerId="LiveId" clId="{929AF54D-AF98-42CA-A228-2B352831579D}" dt="2026-03-31T14:50:51.069" v="5260"/>
          <pc:sldLayoutMkLst>
            <pc:docMk/>
            <pc:sldMasterMk cId="0" sldId="2147483648"/>
            <pc:sldLayoutMk cId="0"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70F982-3BFD-4F04-B9B3-1CEA9C6AEF9E}" type="datetimeFigureOut">
              <a:rPr lang="en-GB" smtClean="0"/>
              <a:t>01/04/2026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BCE070-04DC-43C3-90B5-6CAF3229A2BA}" type="slidenum">
              <a:rPr lang="en-GB" smtClean="0"/>
              <a:t>‹#›</a:t>
            </a:fld>
            <a:endParaRPr lang="en-GB"/>
          </a:p>
        </p:txBody>
      </p:sp>
    </p:spTree>
    <p:extLst>
      <p:ext uri="{BB962C8B-B14F-4D97-AF65-F5344CB8AC3E}">
        <p14:creationId xmlns:p14="http://schemas.microsoft.com/office/powerpoint/2010/main" val="4266222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GB"/>
              <a:t>Click to edit Master title style</a:t>
            </a:r>
            <a:endParaRPr lang="en-US"/>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4/1/2026</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GB"/>
            </a:p>
          </p:txBody>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GB"/>
            </a:p>
          </p:txBody>
        </p: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7DE6118-2437-4B30-8E3C-4D2BE6020583}" type="datetimeFigureOut">
              <a:rPr lang="en-US" dirty="0"/>
              <a:t>4/1/2026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7DE6118-2437-4B30-8E3C-4D2BE6020583}" type="datetimeFigureOut">
              <a:rPr lang="en-US" dirty="0"/>
              <a:t>4/1/2026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7DE6118-2437-4B30-8E3C-4D2BE6020583}" type="datetimeFigureOut">
              <a:rPr lang="en-US" dirty="0"/>
              <a:t>4/1/2026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GB"/>
              <a:t>Click to edit Master title style</a:t>
            </a:r>
            <a:endParaRPr lang="en-US"/>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4/1/2026</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GB"/>
              <a:t>Click to edit Master title style</a:t>
            </a:r>
            <a:endParaRPr lang="en-US"/>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87DE6118-2437-4B30-8E3C-4D2BE6020583}" type="datetimeFigureOut">
              <a:rPr lang="en-US" dirty="0"/>
              <a:t>4/1/2026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GB"/>
              <a:t>Click to edit Master title style</a:t>
            </a:r>
            <a:endParaRPr lang="en-US"/>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87DE6118-2437-4B30-8E3C-4D2BE6020583}" type="datetimeFigureOut">
              <a:rPr lang="en-US" dirty="0"/>
              <a:t>4/1/2026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7DE6118-2437-4B30-8E3C-4D2BE6020583}" type="datetimeFigureOut">
              <a:rPr lang="en-US" dirty="0"/>
              <a:t>4/1/2026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4/1/2026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GB"/>
              <a:t>Click to edit Master title style</a:t>
            </a:r>
            <a:endParaRPr lang="en-US"/>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4/1/2026</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GB"/>
              <a:t>Click to edit Master title style</a:t>
            </a:r>
            <a:endParaRPr lang="en-US"/>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4/1/2026</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GB"/>
              <a:t>Click to edit Master title style</a:t>
            </a:r>
            <a:endParaRPr lang="en-US"/>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4/1/2026</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10"/>
    </mc:Choice>
    <mc:Fallback>
      <p:transition/>
    </mc:Fallback>
  </mc:AlternateConten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6.xml"/><Relationship Id="rId1" Type="http://schemas.openxmlformats.org/officeDocument/2006/relationships/video" Target="https://www.youtube.com/embed/rgoGG-XoJIM?feature=oembed"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6.xml"/><Relationship Id="rId1" Type="http://schemas.openxmlformats.org/officeDocument/2006/relationships/video" Target="https://www.youtube.com/embed/eESre4Hhtmw?feature=oembe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C4ED8-2DF8-4BDB-137B-B4A6EAF6C361}"/>
              </a:ext>
            </a:extLst>
          </p:cNvPr>
          <p:cNvSpPr>
            <a:spLocks noGrp="1"/>
          </p:cNvSpPr>
          <p:nvPr>
            <p:ph type="ctrTitle"/>
          </p:nvPr>
        </p:nvSpPr>
        <p:spPr>
          <a:xfrm>
            <a:off x="1338914" y="4480560"/>
            <a:ext cx="3426724" cy="491058"/>
          </a:xfrm>
        </p:spPr>
        <p:txBody>
          <a:bodyPr/>
          <a:lstStyle/>
          <a:p>
            <a:pPr algn="l"/>
            <a:br>
              <a:rPr lang="en-GB" sz="1400"/>
            </a:br>
            <a:br>
              <a:rPr lang="en-GB" sz="1400"/>
            </a:br>
            <a:br>
              <a:rPr lang="en-GB" sz="1400"/>
            </a:br>
            <a:r>
              <a:rPr lang="en-GB" sz="1400"/>
              <a:t>Visual Ethnography</a:t>
            </a:r>
            <a:br>
              <a:rPr lang="en-GB" sz="1400"/>
            </a:br>
            <a:r>
              <a:rPr lang="en-GB" sz="1400"/>
              <a:t>Hilary coombs</a:t>
            </a:r>
            <a:endParaRPr lang="en-US" sz="1400"/>
          </a:p>
        </p:txBody>
      </p:sp>
      <p:sp>
        <p:nvSpPr>
          <p:cNvPr id="3" name="Subtitle 2">
            <a:extLst>
              <a:ext uri="{FF2B5EF4-FFF2-40B4-BE49-F238E27FC236}">
                <a16:creationId xmlns:a16="http://schemas.microsoft.com/office/drawing/2014/main" id="{008E4D59-EB3E-CAE8-5885-37AE562D65DD}"/>
              </a:ext>
            </a:extLst>
          </p:cNvPr>
          <p:cNvSpPr>
            <a:spLocks noGrp="1"/>
          </p:cNvSpPr>
          <p:nvPr>
            <p:ph type="subTitle" idx="1"/>
          </p:nvPr>
        </p:nvSpPr>
        <p:spPr>
          <a:xfrm>
            <a:off x="2679906" y="2427436"/>
            <a:ext cx="6831673" cy="1396908"/>
          </a:xfrm>
        </p:spPr>
        <p:txBody>
          <a:bodyPr/>
          <a:lstStyle/>
          <a:p>
            <a:r>
              <a:rPr lang="en-GB" sz="4000"/>
              <a:t>A day at the Bull Sales</a:t>
            </a:r>
          </a:p>
          <a:p>
            <a:r>
              <a:rPr lang="en-GB" sz="2800"/>
              <a:t>1 February 2026</a:t>
            </a:r>
            <a:endParaRPr lang="en-US" sz="2800"/>
          </a:p>
        </p:txBody>
      </p:sp>
    </p:spTree>
    <p:extLst>
      <p:ext uri="{BB962C8B-B14F-4D97-AF65-F5344CB8AC3E}">
        <p14:creationId xmlns:p14="http://schemas.microsoft.com/office/powerpoint/2010/main" val="76233730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793B903-AB42-42A0-AE97-93D366679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2474329-FD10-AB24-F190-D59E0EF04D48}"/>
              </a:ext>
            </a:extLst>
          </p:cNvPr>
          <p:cNvSpPr>
            <a:spLocks noGrp="1"/>
          </p:cNvSpPr>
          <p:nvPr>
            <p:ph type="title"/>
          </p:nvPr>
        </p:nvSpPr>
        <p:spPr>
          <a:xfrm>
            <a:off x="2792475" y="6351954"/>
            <a:ext cx="6991814" cy="381335"/>
          </a:xfrm>
        </p:spPr>
        <p:txBody>
          <a:bodyPr vert="horz" lIns="91440" tIns="45720" rIns="91440" bIns="45720" rtlCol="0" anchor="t">
            <a:normAutofit/>
          </a:bodyPr>
          <a:lstStyle/>
          <a:p>
            <a:pPr algn="ctr"/>
            <a:r>
              <a:rPr lang="en-US" sz="1600"/>
              <a:t>Bulls mostly lie down. It’s time for this one to head to the ring. </a:t>
            </a:r>
          </a:p>
        </p:txBody>
      </p:sp>
      <p:pic>
        <p:nvPicPr>
          <p:cNvPr id="4" name="Picture 3">
            <a:extLst>
              <a:ext uri="{FF2B5EF4-FFF2-40B4-BE49-F238E27FC236}">
                <a16:creationId xmlns:a16="http://schemas.microsoft.com/office/drawing/2014/main" id="{F5590559-0902-B9A8-F553-82ACBCEB6B0B}"/>
              </a:ext>
            </a:extLst>
          </p:cNvPr>
          <p:cNvPicPr>
            <a:picLocks noChangeAspect="1"/>
          </p:cNvPicPr>
          <p:nvPr/>
        </p:nvPicPr>
        <p:blipFill>
          <a:blip r:embed="rId2"/>
          <a:stretch>
            <a:fillRect/>
          </a:stretch>
        </p:blipFill>
        <p:spPr>
          <a:xfrm>
            <a:off x="2033269" y="451822"/>
            <a:ext cx="8527103" cy="5686512"/>
          </a:xfrm>
          <a:prstGeom prst="rect">
            <a:avLst/>
          </a:prstGeom>
        </p:spPr>
      </p:pic>
    </p:spTree>
    <p:extLst>
      <p:ext uri="{BB962C8B-B14F-4D97-AF65-F5344CB8AC3E}">
        <p14:creationId xmlns:p14="http://schemas.microsoft.com/office/powerpoint/2010/main" val="126759511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A71C1-60B6-3D4E-B1AA-89AEDD8E5055}"/>
              </a:ext>
            </a:extLst>
          </p:cNvPr>
          <p:cNvSpPr>
            <a:spLocks noGrp="1"/>
          </p:cNvSpPr>
          <p:nvPr>
            <p:ph type="title"/>
          </p:nvPr>
        </p:nvSpPr>
        <p:spPr>
          <a:xfrm>
            <a:off x="2296835" y="6103283"/>
            <a:ext cx="7598330" cy="469640"/>
          </a:xfrm>
        </p:spPr>
        <p:txBody>
          <a:bodyPr>
            <a:normAutofit fontScale="90000"/>
          </a:bodyPr>
          <a:lstStyle/>
          <a:p>
            <a:pPr algn="ctr"/>
            <a:br>
              <a:rPr lang="en-US" sz="1600" dirty="0"/>
            </a:br>
            <a:r>
              <a:rPr lang="en-US" sz="1800" dirty="0"/>
              <a:t>Every bull is tidied up again immediately before entering the show ring.</a:t>
            </a:r>
          </a:p>
        </p:txBody>
      </p:sp>
      <p:pic>
        <p:nvPicPr>
          <p:cNvPr id="3" name="Picture 2">
            <a:extLst>
              <a:ext uri="{FF2B5EF4-FFF2-40B4-BE49-F238E27FC236}">
                <a16:creationId xmlns:a16="http://schemas.microsoft.com/office/drawing/2014/main" id="{E7E189B8-7035-719A-E1DA-2B4E36B1F0C2}"/>
              </a:ext>
            </a:extLst>
          </p:cNvPr>
          <p:cNvPicPr>
            <a:picLocks noChangeAspect="1"/>
          </p:cNvPicPr>
          <p:nvPr/>
        </p:nvPicPr>
        <p:blipFill>
          <a:blip r:embed="rId2"/>
          <a:stretch>
            <a:fillRect/>
          </a:stretch>
        </p:blipFill>
        <p:spPr>
          <a:xfrm>
            <a:off x="2162287" y="400125"/>
            <a:ext cx="8552065" cy="5703158"/>
          </a:xfrm>
          <a:prstGeom prst="rect">
            <a:avLst/>
          </a:prstGeom>
        </p:spPr>
      </p:pic>
    </p:spTree>
    <p:extLst>
      <p:ext uri="{BB962C8B-B14F-4D97-AF65-F5344CB8AC3E}">
        <p14:creationId xmlns:p14="http://schemas.microsoft.com/office/powerpoint/2010/main" val="345710661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E974D-B75B-12D1-4C56-90CC5A7A3C01}"/>
              </a:ext>
            </a:extLst>
          </p:cNvPr>
          <p:cNvSpPr>
            <a:spLocks noGrp="1"/>
          </p:cNvSpPr>
          <p:nvPr>
            <p:ph type="title"/>
          </p:nvPr>
        </p:nvSpPr>
        <p:spPr>
          <a:xfrm>
            <a:off x="2554941" y="6137238"/>
            <a:ext cx="8170433" cy="521746"/>
          </a:xfrm>
        </p:spPr>
        <p:txBody>
          <a:bodyPr>
            <a:noAutofit/>
          </a:bodyPr>
          <a:lstStyle/>
          <a:p>
            <a:r>
              <a:rPr lang="en-GB" sz="1600" dirty="0"/>
              <a:t>Every person appearing in the ring wears the tie of their breed society. These women are wearing the ties of the Aberdeen Angus breed society.</a:t>
            </a:r>
          </a:p>
        </p:txBody>
      </p:sp>
      <p:pic>
        <p:nvPicPr>
          <p:cNvPr id="3" name="Picture 2">
            <a:extLst>
              <a:ext uri="{FF2B5EF4-FFF2-40B4-BE49-F238E27FC236}">
                <a16:creationId xmlns:a16="http://schemas.microsoft.com/office/drawing/2014/main" id="{5582140E-6D12-D443-2179-940F64BA151A}"/>
              </a:ext>
            </a:extLst>
          </p:cNvPr>
          <p:cNvPicPr>
            <a:picLocks noChangeAspect="1"/>
          </p:cNvPicPr>
          <p:nvPr/>
        </p:nvPicPr>
        <p:blipFill>
          <a:blip r:embed="rId2"/>
          <a:stretch>
            <a:fillRect/>
          </a:stretch>
        </p:blipFill>
        <p:spPr>
          <a:xfrm>
            <a:off x="2554941" y="388399"/>
            <a:ext cx="8382422" cy="5587474"/>
          </a:xfrm>
          <a:prstGeom prst="rect">
            <a:avLst/>
          </a:prstGeom>
        </p:spPr>
      </p:pic>
    </p:spTree>
    <p:extLst>
      <p:ext uri="{BB962C8B-B14F-4D97-AF65-F5344CB8AC3E}">
        <p14:creationId xmlns:p14="http://schemas.microsoft.com/office/powerpoint/2010/main" val="70777121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0F853-E651-61BD-50BD-E9C2989E0619}"/>
              </a:ext>
            </a:extLst>
          </p:cNvPr>
          <p:cNvSpPr>
            <a:spLocks noGrp="1"/>
          </p:cNvSpPr>
          <p:nvPr>
            <p:ph type="title"/>
          </p:nvPr>
        </p:nvSpPr>
        <p:spPr>
          <a:xfrm>
            <a:off x="1913621" y="6298722"/>
            <a:ext cx="9149379" cy="370819"/>
          </a:xfrm>
        </p:spPr>
        <p:txBody>
          <a:bodyPr>
            <a:normAutofit/>
          </a:bodyPr>
          <a:lstStyle/>
          <a:p>
            <a:pPr algn="ctr"/>
            <a:r>
              <a:rPr lang="en-US" sz="1600"/>
              <a:t>Moments to go before the first class of bulls enters the show ring.</a:t>
            </a:r>
          </a:p>
        </p:txBody>
      </p:sp>
      <p:pic>
        <p:nvPicPr>
          <p:cNvPr id="4" name="Picture 3">
            <a:extLst>
              <a:ext uri="{FF2B5EF4-FFF2-40B4-BE49-F238E27FC236}">
                <a16:creationId xmlns:a16="http://schemas.microsoft.com/office/drawing/2014/main" id="{64F9706E-EDA9-8B6C-98D6-20487017FB69}"/>
              </a:ext>
            </a:extLst>
          </p:cNvPr>
          <p:cNvPicPr>
            <a:picLocks noChangeAspect="1"/>
          </p:cNvPicPr>
          <p:nvPr/>
        </p:nvPicPr>
        <p:blipFill>
          <a:blip r:embed="rId2"/>
          <a:stretch>
            <a:fillRect/>
          </a:stretch>
        </p:blipFill>
        <p:spPr>
          <a:xfrm>
            <a:off x="2361871" y="505607"/>
            <a:ext cx="8573859" cy="5717692"/>
          </a:xfrm>
          <a:prstGeom prst="rect">
            <a:avLst/>
          </a:prstGeom>
        </p:spPr>
      </p:pic>
    </p:spTree>
    <p:extLst>
      <p:ext uri="{BB962C8B-B14F-4D97-AF65-F5344CB8AC3E}">
        <p14:creationId xmlns:p14="http://schemas.microsoft.com/office/powerpoint/2010/main" val="245289688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3E9F2-4102-B95E-DCDC-AC67138A10B3}"/>
              </a:ext>
            </a:extLst>
          </p:cNvPr>
          <p:cNvSpPr>
            <a:spLocks noGrp="1"/>
          </p:cNvSpPr>
          <p:nvPr>
            <p:ph type="title"/>
          </p:nvPr>
        </p:nvSpPr>
        <p:spPr>
          <a:xfrm>
            <a:off x="1371600" y="685800"/>
            <a:ext cx="9601200" cy="5268558"/>
          </a:xfrm>
        </p:spPr>
        <p:txBody>
          <a:bodyPr/>
          <a:lstStyle/>
          <a:p>
            <a:pPr algn="ctr"/>
            <a:br>
              <a:rPr lang="en-GB"/>
            </a:br>
            <a:br>
              <a:rPr lang="en-GB"/>
            </a:br>
            <a:br>
              <a:rPr lang="en-GB"/>
            </a:br>
            <a:r>
              <a:rPr lang="en-GB"/>
              <a:t>Part 2</a:t>
            </a:r>
            <a:br>
              <a:rPr lang="en-GB"/>
            </a:br>
            <a:r>
              <a:rPr lang="en-GB"/>
              <a:t>The Show</a:t>
            </a:r>
          </a:p>
        </p:txBody>
      </p:sp>
    </p:spTree>
    <p:extLst>
      <p:ext uri="{BB962C8B-B14F-4D97-AF65-F5344CB8AC3E}">
        <p14:creationId xmlns:p14="http://schemas.microsoft.com/office/powerpoint/2010/main" val="148045579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9EDD6-0554-7AD0-3F93-383B24AFDE87}"/>
              </a:ext>
            </a:extLst>
          </p:cNvPr>
          <p:cNvSpPr>
            <a:spLocks noGrp="1"/>
          </p:cNvSpPr>
          <p:nvPr>
            <p:ph type="title"/>
          </p:nvPr>
        </p:nvSpPr>
        <p:spPr>
          <a:xfrm>
            <a:off x="2232211" y="5970065"/>
            <a:ext cx="8310283" cy="516796"/>
          </a:xfrm>
        </p:spPr>
        <p:txBody>
          <a:bodyPr>
            <a:noAutofit/>
          </a:bodyPr>
          <a:lstStyle/>
          <a:p>
            <a:r>
              <a:rPr lang="en-GB" sz="1600" dirty="0"/>
              <a:t>The bulls are paraded round the ring so the judge can see them walking to check if they’re sound. He is also getting his eye in.</a:t>
            </a:r>
          </a:p>
        </p:txBody>
      </p:sp>
      <p:pic>
        <p:nvPicPr>
          <p:cNvPr id="3" name="Picture 2">
            <a:extLst>
              <a:ext uri="{FF2B5EF4-FFF2-40B4-BE49-F238E27FC236}">
                <a16:creationId xmlns:a16="http://schemas.microsoft.com/office/drawing/2014/main" id="{4F5E0302-7F29-040D-69AE-18B0C6F3ED0E}"/>
              </a:ext>
            </a:extLst>
          </p:cNvPr>
          <p:cNvPicPr>
            <a:picLocks noChangeAspect="1"/>
          </p:cNvPicPr>
          <p:nvPr/>
        </p:nvPicPr>
        <p:blipFill>
          <a:blip r:embed="rId2"/>
          <a:stretch>
            <a:fillRect/>
          </a:stretch>
        </p:blipFill>
        <p:spPr>
          <a:xfrm>
            <a:off x="2295972" y="444352"/>
            <a:ext cx="8125461" cy="5418667"/>
          </a:xfrm>
          <a:prstGeom prst="rect">
            <a:avLst/>
          </a:prstGeom>
        </p:spPr>
      </p:pic>
    </p:spTree>
    <p:extLst>
      <p:ext uri="{BB962C8B-B14F-4D97-AF65-F5344CB8AC3E}">
        <p14:creationId xmlns:p14="http://schemas.microsoft.com/office/powerpoint/2010/main" val="316089617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145CD-E054-F786-B9E2-4EE3751721D9}"/>
              </a:ext>
            </a:extLst>
          </p:cNvPr>
          <p:cNvSpPr>
            <a:spLocks noGrp="1"/>
          </p:cNvSpPr>
          <p:nvPr>
            <p:ph type="title"/>
          </p:nvPr>
        </p:nvSpPr>
        <p:spPr>
          <a:xfrm>
            <a:off x="1247961" y="5830646"/>
            <a:ext cx="10649997" cy="876748"/>
          </a:xfrm>
        </p:spPr>
        <p:txBody>
          <a:bodyPr>
            <a:normAutofit/>
          </a:bodyPr>
          <a:lstStyle/>
          <a:p>
            <a:r>
              <a:rPr lang="en-US" sz="1600"/>
              <a:t>These handlers are professionals, preparing and showing the animals on behalf of the breeder/owners. Sometimes they are paid to look after the bulls for several months before the show, to halter train and get them in ‘show condition’.</a:t>
            </a:r>
          </a:p>
        </p:txBody>
      </p:sp>
      <p:pic>
        <p:nvPicPr>
          <p:cNvPr id="3" name="Picture 2">
            <a:extLst>
              <a:ext uri="{FF2B5EF4-FFF2-40B4-BE49-F238E27FC236}">
                <a16:creationId xmlns:a16="http://schemas.microsoft.com/office/drawing/2014/main" id="{0947F964-3B50-83F7-2D58-A0E9DE2B7A7D}"/>
              </a:ext>
            </a:extLst>
          </p:cNvPr>
          <p:cNvPicPr>
            <a:picLocks noChangeAspect="1"/>
          </p:cNvPicPr>
          <p:nvPr/>
        </p:nvPicPr>
        <p:blipFill>
          <a:blip r:embed="rId2"/>
          <a:stretch>
            <a:fillRect/>
          </a:stretch>
        </p:blipFill>
        <p:spPr>
          <a:xfrm>
            <a:off x="1247961" y="1555302"/>
            <a:ext cx="4894656" cy="3264124"/>
          </a:xfrm>
          <a:prstGeom prst="rect">
            <a:avLst/>
          </a:prstGeom>
        </p:spPr>
      </p:pic>
      <p:pic>
        <p:nvPicPr>
          <p:cNvPr id="4" name="Picture 3">
            <a:extLst>
              <a:ext uri="{FF2B5EF4-FFF2-40B4-BE49-F238E27FC236}">
                <a16:creationId xmlns:a16="http://schemas.microsoft.com/office/drawing/2014/main" id="{C6C8A577-14D0-273B-955C-AD3554A827B2}"/>
              </a:ext>
            </a:extLst>
          </p:cNvPr>
          <p:cNvPicPr>
            <a:picLocks noChangeAspect="1"/>
          </p:cNvPicPr>
          <p:nvPr/>
        </p:nvPicPr>
        <p:blipFill>
          <a:blip r:embed="rId3"/>
          <a:stretch>
            <a:fillRect/>
          </a:stretch>
        </p:blipFill>
        <p:spPr>
          <a:xfrm>
            <a:off x="6815498" y="1555303"/>
            <a:ext cx="4915716" cy="3278168"/>
          </a:xfrm>
          <a:prstGeom prst="rect">
            <a:avLst/>
          </a:prstGeom>
        </p:spPr>
      </p:pic>
    </p:spTree>
    <p:extLst>
      <p:ext uri="{BB962C8B-B14F-4D97-AF65-F5344CB8AC3E}">
        <p14:creationId xmlns:p14="http://schemas.microsoft.com/office/powerpoint/2010/main" val="151381829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C4134-5C82-3ECA-1225-5B5F4A8A569F}"/>
              </a:ext>
            </a:extLst>
          </p:cNvPr>
          <p:cNvSpPr>
            <a:spLocks noGrp="1"/>
          </p:cNvSpPr>
          <p:nvPr>
            <p:ph type="title"/>
          </p:nvPr>
        </p:nvSpPr>
        <p:spPr>
          <a:xfrm>
            <a:off x="1144358" y="5959232"/>
            <a:ext cx="10525942" cy="382402"/>
          </a:xfrm>
        </p:spPr>
        <p:txBody>
          <a:bodyPr>
            <a:normAutofit/>
          </a:bodyPr>
          <a:lstStyle/>
          <a:p>
            <a:pPr algn="ctr"/>
            <a:r>
              <a:rPr lang="en-US" sz="1600"/>
              <a:t>The handlers are trying to keep the bull’s head up to show him to best advantage</a:t>
            </a:r>
            <a:endParaRPr lang="en-GB" sz="1600"/>
          </a:p>
        </p:txBody>
      </p:sp>
      <p:pic>
        <p:nvPicPr>
          <p:cNvPr id="3" name="Picture 2">
            <a:extLst>
              <a:ext uri="{FF2B5EF4-FFF2-40B4-BE49-F238E27FC236}">
                <a16:creationId xmlns:a16="http://schemas.microsoft.com/office/drawing/2014/main" id="{D4103E76-D147-8179-F7C0-E851AAA03940}"/>
              </a:ext>
            </a:extLst>
          </p:cNvPr>
          <p:cNvPicPr>
            <a:picLocks noChangeAspect="1"/>
          </p:cNvPicPr>
          <p:nvPr/>
        </p:nvPicPr>
        <p:blipFill>
          <a:blip r:embed="rId2"/>
          <a:stretch>
            <a:fillRect/>
          </a:stretch>
        </p:blipFill>
        <p:spPr>
          <a:xfrm>
            <a:off x="1144358" y="2140772"/>
            <a:ext cx="5045004" cy="3383205"/>
          </a:xfrm>
          <a:prstGeom prst="rect">
            <a:avLst/>
          </a:prstGeom>
        </p:spPr>
      </p:pic>
      <p:pic>
        <p:nvPicPr>
          <p:cNvPr id="4" name="Content Placeholder 5">
            <a:extLst>
              <a:ext uri="{FF2B5EF4-FFF2-40B4-BE49-F238E27FC236}">
                <a16:creationId xmlns:a16="http://schemas.microsoft.com/office/drawing/2014/main" id="{0AA14E79-0A54-71AB-16F1-B1A558A9FD94}"/>
              </a:ext>
            </a:extLst>
          </p:cNvPr>
          <p:cNvPicPr>
            <a:picLocks noChangeAspect="1"/>
          </p:cNvPicPr>
          <p:nvPr/>
        </p:nvPicPr>
        <p:blipFill>
          <a:blip r:embed="rId3"/>
          <a:stretch>
            <a:fillRect/>
          </a:stretch>
        </p:blipFill>
        <p:spPr>
          <a:xfrm>
            <a:off x="6562165" y="2117491"/>
            <a:ext cx="5108135" cy="3406486"/>
          </a:xfrm>
          <a:prstGeom prst="rect">
            <a:avLst/>
          </a:prstGeom>
        </p:spPr>
      </p:pic>
    </p:spTree>
    <p:extLst>
      <p:ext uri="{BB962C8B-B14F-4D97-AF65-F5344CB8AC3E}">
        <p14:creationId xmlns:p14="http://schemas.microsoft.com/office/powerpoint/2010/main" val="423677846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CEB61-156B-C81C-6436-C50166A54DE9}"/>
              </a:ext>
            </a:extLst>
          </p:cNvPr>
          <p:cNvSpPr>
            <a:spLocks noGrp="1"/>
          </p:cNvSpPr>
          <p:nvPr>
            <p:ph type="title"/>
          </p:nvPr>
        </p:nvSpPr>
        <p:spPr>
          <a:xfrm>
            <a:off x="2299702" y="6092448"/>
            <a:ext cx="8210519" cy="577293"/>
          </a:xfrm>
        </p:spPr>
        <p:txBody>
          <a:bodyPr>
            <a:normAutofit/>
          </a:bodyPr>
          <a:lstStyle/>
          <a:p>
            <a:r>
              <a:rPr lang="en-US" sz="1600"/>
              <a:t>As the bulls parade, the judge is deciding who he is going to pull into the line and in what order.</a:t>
            </a:r>
          </a:p>
        </p:txBody>
      </p:sp>
      <p:pic>
        <p:nvPicPr>
          <p:cNvPr id="3" name="Picture 2">
            <a:extLst>
              <a:ext uri="{FF2B5EF4-FFF2-40B4-BE49-F238E27FC236}">
                <a16:creationId xmlns:a16="http://schemas.microsoft.com/office/drawing/2014/main" id="{7155B37D-D4AF-8065-DB83-CC261F64F0E2}"/>
              </a:ext>
            </a:extLst>
          </p:cNvPr>
          <p:cNvPicPr>
            <a:picLocks noChangeAspect="1"/>
          </p:cNvPicPr>
          <p:nvPr/>
        </p:nvPicPr>
        <p:blipFill>
          <a:blip r:embed="rId2"/>
          <a:stretch>
            <a:fillRect/>
          </a:stretch>
        </p:blipFill>
        <p:spPr>
          <a:xfrm>
            <a:off x="2299702" y="462587"/>
            <a:ext cx="8125461" cy="5418667"/>
          </a:xfrm>
          <a:prstGeom prst="rect">
            <a:avLst/>
          </a:prstGeom>
        </p:spPr>
      </p:pic>
    </p:spTree>
    <p:extLst>
      <p:ext uri="{BB962C8B-B14F-4D97-AF65-F5344CB8AC3E}">
        <p14:creationId xmlns:p14="http://schemas.microsoft.com/office/powerpoint/2010/main" val="71722165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7C058-400E-EC61-2B38-605E76E5AE82}"/>
              </a:ext>
            </a:extLst>
          </p:cNvPr>
          <p:cNvSpPr>
            <a:spLocks noGrp="1"/>
          </p:cNvSpPr>
          <p:nvPr>
            <p:ph type="title"/>
          </p:nvPr>
        </p:nvSpPr>
        <p:spPr>
          <a:xfrm>
            <a:off x="2193635" y="6119090"/>
            <a:ext cx="8290703" cy="563981"/>
          </a:xfrm>
        </p:spPr>
        <p:txBody>
          <a:bodyPr>
            <a:normAutofit/>
          </a:bodyPr>
          <a:lstStyle/>
          <a:p>
            <a:r>
              <a:rPr lang="en-GB" sz="1600" dirty="0"/>
              <a:t>The judge walks backwards and forwards throughout, covering a lot of ground, while he makes his initial selections.</a:t>
            </a:r>
            <a:endParaRPr lang="en-US" sz="1600" dirty="0"/>
          </a:p>
        </p:txBody>
      </p:sp>
      <p:pic>
        <p:nvPicPr>
          <p:cNvPr id="3" name="Picture 2">
            <a:extLst>
              <a:ext uri="{FF2B5EF4-FFF2-40B4-BE49-F238E27FC236}">
                <a16:creationId xmlns:a16="http://schemas.microsoft.com/office/drawing/2014/main" id="{347D0C75-87D2-3581-9B72-A46E9440CABF}"/>
              </a:ext>
            </a:extLst>
          </p:cNvPr>
          <p:cNvPicPr>
            <a:picLocks noChangeAspect="1"/>
          </p:cNvPicPr>
          <p:nvPr/>
        </p:nvPicPr>
        <p:blipFill>
          <a:blip r:embed="rId2"/>
          <a:stretch>
            <a:fillRect/>
          </a:stretch>
        </p:blipFill>
        <p:spPr>
          <a:xfrm>
            <a:off x="2264178" y="506993"/>
            <a:ext cx="8125461" cy="5418667"/>
          </a:xfrm>
          <a:prstGeom prst="rect">
            <a:avLst/>
          </a:prstGeom>
        </p:spPr>
      </p:pic>
    </p:spTree>
    <p:extLst>
      <p:ext uri="{BB962C8B-B14F-4D97-AF65-F5344CB8AC3E}">
        <p14:creationId xmlns:p14="http://schemas.microsoft.com/office/powerpoint/2010/main" val="218771388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3ED0B-10F4-3128-C89D-8DA3AE9B51E8}"/>
              </a:ext>
            </a:extLst>
          </p:cNvPr>
          <p:cNvSpPr>
            <a:spLocks noGrp="1"/>
          </p:cNvSpPr>
          <p:nvPr>
            <p:ph type="title"/>
          </p:nvPr>
        </p:nvSpPr>
        <p:spPr>
          <a:xfrm>
            <a:off x="1371600" y="685800"/>
            <a:ext cx="9601200" cy="4856018"/>
          </a:xfrm>
        </p:spPr>
        <p:txBody>
          <a:bodyPr/>
          <a:lstStyle/>
          <a:p>
            <a:pPr algn="ctr"/>
            <a:br>
              <a:rPr lang="en-GB"/>
            </a:br>
            <a:br>
              <a:rPr lang="en-GB"/>
            </a:br>
            <a:br>
              <a:rPr lang="en-GB"/>
            </a:br>
            <a:r>
              <a:rPr lang="en-GB"/>
              <a:t>Part 1</a:t>
            </a:r>
            <a:br>
              <a:rPr lang="en-GB"/>
            </a:br>
            <a:r>
              <a:rPr lang="en-GB"/>
              <a:t>Preparation</a:t>
            </a:r>
          </a:p>
        </p:txBody>
      </p:sp>
    </p:spTree>
    <p:extLst>
      <p:ext uri="{BB962C8B-B14F-4D97-AF65-F5344CB8AC3E}">
        <p14:creationId xmlns:p14="http://schemas.microsoft.com/office/powerpoint/2010/main" val="296826130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9D7D4-D301-A107-1131-1C83ED25306E}"/>
              </a:ext>
            </a:extLst>
          </p:cNvPr>
          <p:cNvSpPr>
            <a:spLocks noGrp="1"/>
          </p:cNvSpPr>
          <p:nvPr>
            <p:ph type="title"/>
          </p:nvPr>
        </p:nvSpPr>
        <p:spPr>
          <a:xfrm>
            <a:off x="2379632" y="5998189"/>
            <a:ext cx="8191949" cy="477915"/>
          </a:xfrm>
        </p:spPr>
        <p:txBody>
          <a:bodyPr>
            <a:normAutofit/>
          </a:bodyPr>
          <a:lstStyle/>
          <a:p>
            <a:pPr algn="ctr"/>
            <a:r>
              <a:rPr lang="en-US" sz="1600"/>
              <a:t>Competitors are beginning to pull in their bulls to be lined up for closer inspection</a:t>
            </a:r>
          </a:p>
        </p:txBody>
      </p:sp>
      <p:pic>
        <p:nvPicPr>
          <p:cNvPr id="4" name="Picture 3">
            <a:extLst>
              <a:ext uri="{FF2B5EF4-FFF2-40B4-BE49-F238E27FC236}">
                <a16:creationId xmlns:a16="http://schemas.microsoft.com/office/drawing/2014/main" id="{46BAABA5-0E60-FDF9-38D2-E70442A03624}"/>
              </a:ext>
            </a:extLst>
          </p:cNvPr>
          <p:cNvPicPr>
            <a:picLocks noChangeAspect="1"/>
          </p:cNvPicPr>
          <p:nvPr/>
        </p:nvPicPr>
        <p:blipFill>
          <a:blip r:embed="rId2"/>
          <a:stretch>
            <a:fillRect/>
          </a:stretch>
        </p:blipFill>
        <p:spPr>
          <a:xfrm>
            <a:off x="2379632" y="311135"/>
            <a:ext cx="8124461" cy="5418000"/>
          </a:xfrm>
          <a:prstGeom prst="rect">
            <a:avLst/>
          </a:prstGeom>
        </p:spPr>
      </p:pic>
    </p:spTree>
    <p:extLst>
      <p:ext uri="{BB962C8B-B14F-4D97-AF65-F5344CB8AC3E}">
        <p14:creationId xmlns:p14="http://schemas.microsoft.com/office/powerpoint/2010/main" val="80392773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846EE-5026-AC01-9C9B-14EA88444D9D}"/>
              </a:ext>
            </a:extLst>
          </p:cNvPr>
          <p:cNvSpPr>
            <a:spLocks noGrp="1"/>
          </p:cNvSpPr>
          <p:nvPr>
            <p:ph type="title"/>
          </p:nvPr>
        </p:nvSpPr>
        <p:spPr>
          <a:xfrm>
            <a:off x="1844935" y="6115722"/>
            <a:ext cx="8390965" cy="616165"/>
          </a:xfrm>
        </p:spPr>
        <p:txBody>
          <a:bodyPr>
            <a:noAutofit/>
          </a:bodyPr>
          <a:lstStyle/>
          <a:p>
            <a:r>
              <a:rPr lang="en-US" sz="1600" dirty="0"/>
              <a:t>The bulls stand in line the </a:t>
            </a:r>
            <a:r>
              <a:rPr lang="en-US" sz="1600" dirty="0" err="1"/>
              <a:t>the</a:t>
            </a:r>
            <a:r>
              <a:rPr lang="en-US" sz="1600" dirty="0"/>
              <a:t> order they were pulled in by the judge. He will spend time looking at each of them. The handlers keep showing them off in case the judge glances at them. </a:t>
            </a:r>
          </a:p>
        </p:txBody>
      </p:sp>
      <p:pic>
        <p:nvPicPr>
          <p:cNvPr id="4" name="Picture 3">
            <a:extLst>
              <a:ext uri="{FF2B5EF4-FFF2-40B4-BE49-F238E27FC236}">
                <a16:creationId xmlns:a16="http://schemas.microsoft.com/office/drawing/2014/main" id="{C95B94CE-2571-B163-A65C-0F31E08FF2F4}"/>
              </a:ext>
            </a:extLst>
          </p:cNvPr>
          <p:cNvPicPr>
            <a:picLocks noChangeAspect="1"/>
          </p:cNvPicPr>
          <p:nvPr/>
        </p:nvPicPr>
        <p:blipFill>
          <a:blip r:embed="rId2"/>
          <a:stretch>
            <a:fillRect/>
          </a:stretch>
        </p:blipFill>
        <p:spPr>
          <a:xfrm>
            <a:off x="1948944" y="478716"/>
            <a:ext cx="8152486" cy="5436689"/>
          </a:xfrm>
          <a:prstGeom prst="rect">
            <a:avLst/>
          </a:prstGeom>
        </p:spPr>
      </p:pic>
    </p:spTree>
    <p:extLst>
      <p:ext uri="{BB962C8B-B14F-4D97-AF65-F5344CB8AC3E}">
        <p14:creationId xmlns:p14="http://schemas.microsoft.com/office/powerpoint/2010/main" val="131553373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11555-BBD3-E474-448A-DBBAB981C2D7}"/>
              </a:ext>
            </a:extLst>
          </p:cNvPr>
          <p:cNvSpPr>
            <a:spLocks noGrp="1"/>
          </p:cNvSpPr>
          <p:nvPr>
            <p:ph type="title"/>
          </p:nvPr>
        </p:nvSpPr>
        <p:spPr>
          <a:xfrm>
            <a:off x="2017060" y="6039161"/>
            <a:ext cx="8338326" cy="559510"/>
          </a:xfrm>
        </p:spPr>
        <p:txBody>
          <a:bodyPr>
            <a:normAutofit/>
          </a:bodyPr>
          <a:lstStyle/>
          <a:p>
            <a:r>
              <a:rPr lang="en-GB" sz="1600" dirty="0"/>
              <a:t>The spectators can come very close to the bulls in the ring if they stand at the entry and exit gates. This gate is where they will exit..</a:t>
            </a:r>
            <a:endParaRPr lang="en-US" sz="1600" dirty="0"/>
          </a:p>
        </p:txBody>
      </p:sp>
      <p:pic>
        <p:nvPicPr>
          <p:cNvPr id="3" name="Picture 2">
            <a:extLst>
              <a:ext uri="{FF2B5EF4-FFF2-40B4-BE49-F238E27FC236}">
                <a16:creationId xmlns:a16="http://schemas.microsoft.com/office/drawing/2014/main" id="{5792FF28-16BB-E853-C8B3-06EB209F163A}"/>
              </a:ext>
            </a:extLst>
          </p:cNvPr>
          <p:cNvPicPr>
            <a:picLocks noChangeAspect="1"/>
          </p:cNvPicPr>
          <p:nvPr/>
        </p:nvPicPr>
        <p:blipFill>
          <a:blip r:embed="rId2"/>
          <a:stretch>
            <a:fillRect/>
          </a:stretch>
        </p:blipFill>
        <p:spPr>
          <a:xfrm>
            <a:off x="2128034" y="435469"/>
            <a:ext cx="8227351" cy="5486615"/>
          </a:xfrm>
          <a:prstGeom prst="rect">
            <a:avLst/>
          </a:prstGeom>
        </p:spPr>
      </p:pic>
    </p:spTree>
    <p:extLst>
      <p:ext uri="{BB962C8B-B14F-4D97-AF65-F5344CB8AC3E}">
        <p14:creationId xmlns:p14="http://schemas.microsoft.com/office/powerpoint/2010/main" val="267963170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D873-CF1E-0E5D-90A5-BEB1525A5BD8}"/>
              </a:ext>
            </a:extLst>
          </p:cNvPr>
          <p:cNvSpPr>
            <a:spLocks noGrp="1"/>
          </p:cNvSpPr>
          <p:nvPr>
            <p:ph type="title"/>
          </p:nvPr>
        </p:nvSpPr>
        <p:spPr>
          <a:xfrm>
            <a:off x="1021694" y="5996709"/>
            <a:ext cx="10890533" cy="438374"/>
          </a:xfrm>
        </p:spPr>
        <p:txBody>
          <a:bodyPr>
            <a:normAutofit/>
          </a:bodyPr>
          <a:lstStyle/>
          <a:p>
            <a:pPr algn="ctr"/>
            <a:r>
              <a:rPr lang="en-GB" sz="1600" dirty="0"/>
              <a:t>The judge is starting to inspect more closely the Angus bulls he has signalled to bring into the line.</a:t>
            </a:r>
          </a:p>
        </p:txBody>
      </p:sp>
      <p:pic>
        <p:nvPicPr>
          <p:cNvPr id="3" name="Picture 2">
            <a:extLst>
              <a:ext uri="{FF2B5EF4-FFF2-40B4-BE49-F238E27FC236}">
                <a16:creationId xmlns:a16="http://schemas.microsoft.com/office/drawing/2014/main" id="{967B8F58-78AF-7E07-66AB-4DA2C15526B4}"/>
              </a:ext>
            </a:extLst>
          </p:cNvPr>
          <p:cNvPicPr>
            <a:picLocks noChangeAspect="1"/>
          </p:cNvPicPr>
          <p:nvPr/>
        </p:nvPicPr>
        <p:blipFill>
          <a:blip r:embed="rId2"/>
          <a:stretch>
            <a:fillRect/>
          </a:stretch>
        </p:blipFill>
        <p:spPr>
          <a:xfrm>
            <a:off x="1021694" y="1484033"/>
            <a:ext cx="5308805" cy="3540309"/>
          </a:xfrm>
          <a:prstGeom prst="rect">
            <a:avLst/>
          </a:prstGeom>
        </p:spPr>
      </p:pic>
      <p:pic>
        <p:nvPicPr>
          <p:cNvPr id="4" name="Picture 3">
            <a:extLst>
              <a:ext uri="{FF2B5EF4-FFF2-40B4-BE49-F238E27FC236}">
                <a16:creationId xmlns:a16="http://schemas.microsoft.com/office/drawing/2014/main" id="{3FC78F09-17BE-E708-C3EE-40BE87E84A1D}"/>
              </a:ext>
            </a:extLst>
          </p:cNvPr>
          <p:cNvPicPr>
            <a:picLocks noChangeAspect="1"/>
          </p:cNvPicPr>
          <p:nvPr/>
        </p:nvPicPr>
        <p:blipFill>
          <a:blip r:embed="rId3"/>
          <a:stretch>
            <a:fillRect/>
          </a:stretch>
        </p:blipFill>
        <p:spPr>
          <a:xfrm>
            <a:off x="6603422" y="1484033"/>
            <a:ext cx="5308805" cy="3540310"/>
          </a:xfrm>
          <a:prstGeom prst="rect">
            <a:avLst/>
          </a:prstGeom>
        </p:spPr>
      </p:pic>
    </p:spTree>
    <p:extLst>
      <p:ext uri="{BB962C8B-B14F-4D97-AF65-F5344CB8AC3E}">
        <p14:creationId xmlns:p14="http://schemas.microsoft.com/office/powerpoint/2010/main" val="397365317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D78D8-A860-0588-BAB2-7276EA2B85B1}"/>
              </a:ext>
            </a:extLst>
          </p:cNvPr>
          <p:cNvSpPr>
            <a:spLocks noGrp="1"/>
          </p:cNvSpPr>
          <p:nvPr>
            <p:ph type="title"/>
          </p:nvPr>
        </p:nvSpPr>
        <p:spPr>
          <a:xfrm>
            <a:off x="1633432" y="5854611"/>
            <a:ext cx="9274223" cy="593081"/>
          </a:xfrm>
        </p:spPr>
        <p:txBody>
          <a:bodyPr>
            <a:normAutofit/>
          </a:bodyPr>
          <a:lstStyle/>
          <a:p>
            <a:r>
              <a:rPr lang="en-US" sz="1600" dirty="0"/>
              <a:t>The Beef Shorthorns</a:t>
            </a:r>
            <a:r>
              <a:rPr lang="en-GB" sz="1600" dirty="0"/>
              <a:t> wait </a:t>
            </a:r>
            <a:r>
              <a:rPr lang="en-GB" sz="1600" dirty="0" err="1"/>
              <a:t>i</a:t>
            </a:r>
            <a:r>
              <a:rPr lang="en-US" sz="1600" dirty="0"/>
              <a:t>n line for the judge to inspect them. He may touch them or have the</a:t>
            </a:r>
            <a:r>
              <a:rPr lang="en-GB" sz="1600" dirty="0"/>
              <a:t>m </a:t>
            </a:r>
            <a:r>
              <a:rPr lang="en-US" sz="1600" dirty="0"/>
              <a:t>walked again by the handler</a:t>
            </a:r>
            <a:r>
              <a:rPr lang="en-GB" sz="1600" dirty="0"/>
              <a:t> or he may throw them out. </a:t>
            </a:r>
            <a:endParaRPr lang="en-US" sz="1600" dirty="0"/>
          </a:p>
        </p:txBody>
      </p:sp>
      <p:pic>
        <p:nvPicPr>
          <p:cNvPr id="4" name="Picture 3">
            <a:extLst>
              <a:ext uri="{FF2B5EF4-FFF2-40B4-BE49-F238E27FC236}">
                <a16:creationId xmlns:a16="http://schemas.microsoft.com/office/drawing/2014/main" id="{2BA144D2-245A-C9F1-4DD9-C23754CBA3C6}"/>
              </a:ext>
            </a:extLst>
          </p:cNvPr>
          <p:cNvPicPr>
            <a:picLocks noChangeAspect="1"/>
          </p:cNvPicPr>
          <p:nvPr/>
        </p:nvPicPr>
        <p:blipFill>
          <a:blip r:embed="rId2"/>
          <a:stretch>
            <a:fillRect/>
          </a:stretch>
        </p:blipFill>
        <p:spPr>
          <a:xfrm>
            <a:off x="1633433" y="1156594"/>
            <a:ext cx="9274224" cy="4179197"/>
          </a:xfrm>
          <a:prstGeom prst="rect">
            <a:avLst/>
          </a:prstGeom>
        </p:spPr>
      </p:pic>
    </p:spTree>
    <p:extLst>
      <p:ext uri="{BB962C8B-B14F-4D97-AF65-F5344CB8AC3E}">
        <p14:creationId xmlns:p14="http://schemas.microsoft.com/office/powerpoint/2010/main" val="40427763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9393-51D6-9722-2E74-C7C987A1BE92}"/>
              </a:ext>
            </a:extLst>
          </p:cNvPr>
          <p:cNvSpPr>
            <a:spLocks noGrp="1"/>
          </p:cNvSpPr>
          <p:nvPr>
            <p:ph type="title"/>
          </p:nvPr>
        </p:nvSpPr>
        <p:spPr>
          <a:xfrm>
            <a:off x="2221985" y="5899017"/>
            <a:ext cx="8196796" cy="835270"/>
          </a:xfrm>
        </p:spPr>
        <p:txBody>
          <a:bodyPr>
            <a:normAutofit/>
          </a:bodyPr>
          <a:lstStyle/>
          <a:p>
            <a:r>
              <a:rPr lang="en-US" sz="1600" dirty="0"/>
              <a:t>This Beef Shorthorn bull has the disadvantage of being white but his behaviour in the ring might also put off buyers and could indicate a poor temperament to pass on to his calves. Occasionally, a bull will run out of the ring dragging the handler.</a:t>
            </a:r>
          </a:p>
        </p:txBody>
      </p:sp>
      <p:pic>
        <p:nvPicPr>
          <p:cNvPr id="3" name="Picture 2">
            <a:extLst>
              <a:ext uri="{FF2B5EF4-FFF2-40B4-BE49-F238E27FC236}">
                <a16:creationId xmlns:a16="http://schemas.microsoft.com/office/drawing/2014/main" id="{A8721EA8-2ED4-CFA1-D1EA-7A42D82B6C96}"/>
              </a:ext>
            </a:extLst>
          </p:cNvPr>
          <p:cNvPicPr>
            <a:picLocks noChangeAspect="1"/>
          </p:cNvPicPr>
          <p:nvPr/>
        </p:nvPicPr>
        <p:blipFill>
          <a:blip r:embed="rId2"/>
          <a:stretch>
            <a:fillRect/>
          </a:stretch>
        </p:blipFill>
        <p:spPr>
          <a:xfrm>
            <a:off x="2221984" y="352095"/>
            <a:ext cx="8196797" cy="5466239"/>
          </a:xfrm>
          <a:prstGeom prst="rect">
            <a:avLst/>
          </a:prstGeom>
        </p:spPr>
      </p:pic>
    </p:spTree>
    <p:extLst>
      <p:ext uri="{BB962C8B-B14F-4D97-AF65-F5344CB8AC3E}">
        <p14:creationId xmlns:p14="http://schemas.microsoft.com/office/powerpoint/2010/main" val="187590934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D6650-B286-13A3-66BA-DFB416D9AFEA}"/>
              </a:ext>
            </a:extLst>
          </p:cNvPr>
          <p:cNvSpPr>
            <a:spLocks noGrp="1"/>
          </p:cNvSpPr>
          <p:nvPr>
            <p:ph type="title"/>
          </p:nvPr>
        </p:nvSpPr>
        <p:spPr>
          <a:xfrm>
            <a:off x="2264178" y="5978947"/>
            <a:ext cx="8186876" cy="588597"/>
          </a:xfrm>
        </p:spPr>
        <p:txBody>
          <a:bodyPr>
            <a:normAutofit/>
          </a:bodyPr>
          <a:lstStyle/>
          <a:p>
            <a:r>
              <a:rPr lang="en-GB" sz="1600"/>
              <a:t>The bulls are encouraged with a split ended stick to stand square by pushing their feet into a better position while making sure to hold up their heads. </a:t>
            </a:r>
          </a:p>
        </p:txBody>
      </p:sp>
      <p:pic>
        <p:nvPicPr>
          <p:cNvPr id="3" name="Picture 2">
            <a:extLst>
              <a:ext uri="{FF2B5EF4-FFF2-40B4-BE49-F238E27FC236}">
                <a16:creationId xmlns:a16="http://schemas.microsoft.com/office/drawing/2014/main" id="{68B17DDA-BADA-35CF-CFDA-C7010369F9A3}"/>
              </a:ext>
            </a:extLst>
          </p:cNvPr>
          <p:cNvPicPr>
            <a:picLocks noChangeAspect="1"/>
          </p:cNvPicPr>
          <p:nvPr/>
        </p:nvPicPr>
        <p:blipFill>
          <a:blip r:embed="rId2"/>
          <a:stretch>
            <a:fillRect/>
          </a:stretch>
        </p:blipFill>
        <p:spPr>
          <a:xfrm>
            <a:off x="2264178" y="426589"/>
            <a:ext cx="8125461" cy="5418667"/>
          </a:xfrm>
          <a:prstGeom prst="rect">
            <a:avLst/>
          </a:prstGeom>
        </p:spPr>
      </p:pic>
    </p:spTree>
    <p:extLst>
      <p:ext uri="{BB962C8B-B14F-4D97-AF65-F5344CB8AC3E}">
        <p14:creationId xmlns:p14="http://schemas.microsoft.com/office/powerpoint/2010/main" val="160019879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7CC7A-8E03-42F9-F9A3-291E5255CEE5}"/>
              </a:ext>
            </a:extLst>
          </p:cNvPr>
          <p:cNvSpPr>
            <a:spLocks noGrp="1"/>
          </p:cNvSpPr>
          <p:nvPr>
            <p:ph type="title"/>
          </p:nvPr>
        </p:nvSpPr>
        <p:spPr>
          <a:xfrm>
            <a:off x="2228703" y="5947894"/>
            <a:ext cx="8191131" cy="681892"/>
          </a:xfrm>
        </p:spPr>
        <p:txBody>
          <a:bodyPr>
            <a:noAutofit/>
          </a:bodyPr>
          <a:lstStyle/>
          <a:p>
            <a:r>
              <a:rPr lang="en-US" sz="1600" dirty="0"/>
              <a:t>The spectators consult their catalogues throughout the class for full information on the breeding and statistics of each bull. The judge does not see the catalogue in advance of the show.</a:t>
            </a:r>
          </a:p>
        </p:txBody>
      </p:sp>
      <p:pic>
        <p:nvPicPr>
          <p:cNvPr id="3" name="Picture 2">
            <a:extLst>
              <a:ext uri="{FF2B5EF4-FFF2-40B4-BE49-F238E27FC236}">
                <a16:creationId xmlns:a16="http://schemas.microsoft.com/office/drawing/2014/main" id="{0B750798-C558-77FA-6AF2-587BC338C0B3}"/>
              </a:ext>
            </a:extLst>
          </p:cNvPr>
          <p:cNvPicPr>
            <a:picLocks noChangeAspect="1"/>
          </p:cNvPicPr>
          <p:nvPr/>
        </p:nvPicPr>
        <p:blipFill>
          <a:blip r:embed="rId2"/>
          <a:stretch>
            <a:fillRect/>
          </a:stretch>
        </p:blipFill>
        <p:spPr>
          <a:xfrm>
            <a:off x="2335227" y="400419"/>
            <a:ext cx="8125461" cy="5418667"/>
          </a:xfrm>
          <a:prstGeom prst="rect">
            <a:avLst/>
          </a:prstGeom>
        </p:spPr>
      </p:pic>
    </p:spTree>
    <p:extLst>
      <p:ext uri="{BB962C8B-B14F-4D97-AF65-F5344CB8AC3E}">
        <p14:creationId xmlns:p14="http://schemas.microsoft.com/office/powerpoint/2010/main" val="153650113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82EBD-BCEE-EE26-37B0-0B6197A4272E}"/>
              </a:ext>
            </a:extLst>
          </p:cNvPr>
          <p:cNvSpPr>
            <a:spLocks noGrp="1"/>
          </p:cNvSpPr>
          <p:nvPr>
            <p:ph type="title"/>
          </p:nvPr>
        </p:nvSpPr>
        <p:spPr>
          <a:xfrm>
            <a:off x="2167740" y="6149464"/>
            <a:ext cx="8272556" cy="563308"/>
          </a:xfrm>
        </p:spPr>
        <p:txBody>
          <a:bodyPr>
            <a:normAutofit/>
          </a:bodyPr>
          <a:lstStyle/>
          <a:p>
            <a:r>
              <a:rPr lang="en-US" sz="1600"/>
              <a:t>The auctioneer for the following day’s sale of each breed is present throughout the show proceedings. He is signaling to a handler who has not seen the judge pull him in. </a:t>
            </a:r>
          </a:p>
        </p:txBody>
      </p:sp>
      <p:pic>
        <p:nvPicPr>
          <p:cNvPr id="3" name="Picture 2">
            <a:extLst>
              <a:ext uri="{FF2B5EF4-FFF2-40B4-BE49-F238E27FC236}">
                <a16:creationId xmlns:a16="http://schemas.microsoft.com/office/drawing/2014/main" id="{6E54BBD0-52AF-5AE4-55AB-54C484254DB1}"/>
              </a:ext>
            </a:extLst>
          </p:cNvPr>
          <p:cNvPicPr>
            <a:picLocks noChangeAspect="1"/>
          </p:cNvPicPr>
          <p:nvPr/>
        </p:nvPicPr>
        <p:blipFill>
          <a:blip r:embed="rId2"/>
          <a:stretch>
            <a:fillRect/>
          </a:stretch>
        </p:blipFill>
        <p:spPr>
          <a:xfrm>
            <a:off x="2167740" y="520649"/>
            <a:ext cx="8125461" cy="5418667"/>
          </a:xfrm>
          <a:prstGeom prst="rect">
            <a:avLst/>
          </a:prstGeom>
        </p:spPr>
      </p:pic>
    </p:spTree>
    <p:extLst>
      <p:ext uri="{BB962C8B-B14F-4D97-AF65-F5344CB8AC3E}">
        <p14:creationId xmlns:p14="http://schemas.microsoft.com/office/powerpoint/2010/main" val="142362500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1AF52-80C5-CD5E-8D0D-75F78F93C14C}"/>
              </a:ext>
            </a:extLst>
          </p:cNvPr>
          <p:cNvSpPr>
            <a:spLocks noGrp="1"/>
          </p:cNvSpPr>
          <p:nvPr>
            <p:ph type="title"/>
          </p:nvPr>
        </p:nvSpPr>
        <p:spPr>
          <a:xfrm>
            <a:off x="2032000" y="6158753"/>
            <a:ext cx="8128000" cy="413275"/>
          </a:xfrm>
        </p:spPr>
        <p:txBody>
          <a:bodyPr>
            <a:normAutofit/>
          </a:bodyPr>
          <a:lstStyle/>
          <a:p>
            <a:pPr algn="ctr"/>
            <a:r>
              <a:rPr lang="en-US" sz="1600" dirty="0"/>
              <a:t>Photographers from the farming press rush forward when the winner of the class is chosen.</a:t>
            </a:r>
          </a:p>
        </p:txBody>
      </p:sp>
      <p:pic>
        <p:nvPicPr>
          <p:cNvPr id="3" name="Picture 2">
            <a:extLst>
              <a:ext uri="{FF2B5EF4-FFF2-40B4-BE49-F238E27FC236}">
                <a16:creationId xmlns:a16="http://schemas.microsoft.com/office/drawing/2014/main" id="{6A61799A-2F6D-4DD7-2FDF-216734B5F749}"/>
              </a:ext>
            </a:extLst>
          </p:cNvPr>
          <p:cNvPicPr>
            <a:picLocks noChangeAspect="1"/>
          </p:cNvPicPr>
          <p:nvPr/>
        </p:nvPicPr>
        <p:blipFill>
          <a:blip r:embed="rId2"/>
          <a:stretch>
            <a:fillRect/>
          </a:stretch>
        </p:blipFill>
        <p:spPr>
          <a:xfrm>
            <a:off x="2031999" y="403806"/>
            <a:ext cx="8427913" cy="5615097"/>
          </a:xfrm>
          <a:prstGeom prst="rect">
            <a:avLst/>
          </a:prstGeom>
        </p:spPr>
      </p:pic>
    </p:spTree>
    <p:extLst>
      <p:ext uri="{BB962C8B-B14F-4D97-AF65-F5344CB8AC3E}">
        <p14:creationId xmlns:p14="http://schemas.microsoft.com/office/powerpoint/2010/main" val="93974698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B687F-C204-EA89-B6E2-1A9827F43043}"/>
              </a:ext>
            </a:extLst>
          </p:cNvPr>
          <p:cNvSpPr>
            <a:spLocks noGrp="1"/>
          </p:cNvSpPr>
          <p:nvPr>
            <p:ph type="title"/>
          </p:nvPr>
        </p:nvSpPr>
        <p:spPr>
          <a:xfrm>
            <a:off x="1986749" y="6211633"/>
            <a:ext cx="8972551" cy="567933"/>
          </a:xfrm>
        </p:spPr>
        <p:txBody>
          <a:bodyPr>
            <a:normAutofit/>
          </a:bodyPr>
          <a:lstStyle/>
          <a:p>
            <a:r>
              <a:rPr lang="en-US" sz="1600" dirty="0"/>
              <a:t>After weeks or months of preparation, the animals arrived at the mart the day before the show. They will all be bathed and groomed repeatedly before they enter the ring.</a:t>
            </a:r>
          </a:p>
        </p:txBody>
      </p:sp>
      <p:pic>
        <p:nvPicPr>
          <p:cNvPr id="3" name="Picture 2">
            <a:extLst>
              <a:ext uri="{FF2B5EF4-FFF2-40B4-BE49-F238E27FC236}">
                <a16:creationId xmlns:a16="http://schemas.microsoft.com/office/drawing/2014/main" id="{6ECEFB99-5F6A-C640-7873-2CEAD11D047D}"/>
              </a:ext>
            </a:extLst>
          </p:cNvPr>
          <p:cNvPicPr>
            <a:picLocks noChangeAspect="1"/>
          </p:cNvPicPr>
          <p:nvPr/>
        </p:nvPicPr>
        <p:blipFill>
          <a:blip r:embed="rId2"/>
          <a:stretch>
            <a:fillRect/>
          </a:stretch>
        </p:blipFill>
        <p:spPr>
          <a:xfrm>
            <a:off x="1986749" y="291585"/>
            <a:ext cx="8972551" cy="5777950"/>
          </a:xfrm>
          <a:prstGeom prst="rect">
            <a:avLst/>
          </a:prstGeom>
        </p:spPr>
      </p:pic>
    </p:spTree>
    <p:extLst>
      <p:ext uri="{BB962C8B-B14F-4D97-AF65-F5344CB8AC3E}">
        <p14:creationId xmlns:p14="http://schemas.microsoft.com/office/powerpoint/2010/main" val="248850350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6F2C9-071C-1A3C-BF3C-CB78586F5410}"/>
              </a:ext>
            </a:extLst>
          </p:cNvPr>
          <p:cNvSpPr>
            <a:spLocks noGrp="1"/>
          </p:cNvSpPr>
          <p:nvPr>
            <p:ph type="title"/>
          </p:nvPr>
        </p:nvSpPr>
        <p:spPr>
          <a:xfrm>
            <a:off x="2495774" y="6174889"/>
            <a:ext cx="7783158" cy="423782"/>
          </a:xfrm>
        </p:spPr>
        <p:txBody>
          <a:bodyPr>
            <a:normAutofit/>
          </a:bodyPr>
          <a:lstStyle/>
          <a:p>
            <a:pPr algn="ctr"/>
            <a:r>
              <a:rPr lang="en-GB" sz="1600" dirty="0"/>
              <a:t>Winners but not overall Aberdeen Angus champions</a:t>
            </a:r>
          </a:p>
        </p:txBody>
      </p:sp>
      <p:pic>
        <p:nvPicPr>
          <p:cNvPr id="3" name="Picture 2">
            <a:extLst>
              <a:ext uri="{FF2B5EF4-FFF2-40B4-BE49-F238E27FC236}">
                <a16:creationId xmlns:a16="http://schemas.microsoft.com/office/drawing/2014/main" id="{700B7D09-08FB-6AFE-101C-22CA8D52231B}"/>
              </a:ext>
            </a:extLst>
          </p:cNvPr>
          <p:cNvPicPr>
            <a:picLocks noChangeAspect="1"/>
          </p:cNvPicPr>
          <p:nvPr/>
        </p:nvPicPr>
        <p:blipFill>
          <a:blip r:embed="rId2"/>
          <a:stretch>
            <a:fillRect/>
          </a:stretch>
        </p:blipFill>
        <p:spPr>
          <a:xfrm>
            <a:off x="2538223" y="471385"/>
            <a:ext cx="8451591" cy="5633580"/>
          </a:xfrm>
          <a:prstGeom prst="rect">
            <a:avLst/>
          </a:prstGeom>
        </p:spPr>
      </p:pic>
    </p:spTree>
    <p:extLst>
      <p:ext uri="{BB962C8B-B14F-4D97-AF65-F5344CB8AC3E}">
        <p14:creationId xmlns:p14="http://schemas.microsoft.com/office/powerpoint/2010/main" val="71500195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D752B-7D04-163E-81E0-6E14767A6D05}"/>
              </a:ext>
            </a:extLst>
          </p:cNvPr>
          <p:cNvSpPr>
            <a:spLocks noGrp="1"/>
          </p:cNvSpPr>
          <p:nvPr>
            <p:ph type="title"/>
          </p:nvPr>
        </p:nvSpPr>
        <p:spPr>
          <a:xfrm>
            <a:off x="1979480" y="6129926"/>
            <a:ext cx="8164981" cy="475269"/>
          </a:xfrm>
        </p:spPr>
        <p:txBody>
          <a:bodyPr>
            <a:normAutofit/>
          </a:bodyPr>
          <a:lstStyle/>
          <a:p>
            <a:pPr algn="ctr"/>
            <a:r>
              <a:rPr lang="en-US" sz="1600" dirty="0"/>
              <a:t>Festooned with rosettes, this Aberdeen Angus bull is the Champion.</a:t>
            </a:r>
          </a:p>
        </p:txBody>
      </p:sp>
      <p:pic>
        <p:nvPicPr>
          <p:cNvPr id="3" name="Picture 2">
            <a:extLst>
              <a:ext uri="{FF2B5EF4-FFF2-40B4-BE49-F238E27FC236}">
                <a16:creationId xmlns:a16="http://schemas.microsoft.com/office/drawing/2014/main" id="{F7A07B07-7422-E845-9648-75876B257A75}"/>
              </a:ext>
            </a:extLst>
          </p:cNvPr>
          <p:cNvPicPr>
            <a:picLocks noChangeAspect="1"/>
          </p:cNvPicPr>
          <p:nvPr/>
        </p:nvPicPr>
        <p:blipFill>
          <a:blip r:embed="rId2"/>
          <a:stretch>
            <a:fillRect/>
          </a:stretch>
        </p:blipFill>
        <p:spPr>
          <a:xfrm>
            <a:off x="1979481" y="402315"/>
            <a:ext cx="8486776" cy="5659619"/>
          </a:xfrm>
          <a:prstGeom prst="rect">
            <a:avLst/>
          </a:prstGeom>
        </p:spPr>
      </p:pic>
    </p:spTree>
    <p:extLst>
      <p:ext uri="{BB962C8B-B14F-4D97-AF65-F5344CB8AC3E}">
        <p14:creationId xmlns:p14="http://schemas.microsoft.com/office/powerpoint/2010/main" val="428002083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5D57B-5BA1-C29A-2671-2309AA8BD0B9}"/>
              </a:ext>
            </a:extLst>
          </p:cNvPr>
          <p:cNvSpPr>
            <a:spLocks noGrp="1"/>
          </p:cNvSpPr>
          <p:nvPr>
            <p:ph type="title"/>
          </p:nvPr>
        </p:nvSpPr>
        <p:spPr>
          <a:xfrm>
            <a:off x="1371600" y="473336"/>
            <a:ext cx="9601200" cy="3905026"/>
          </a:xfrm>
        </p:spPr>
        <p:txBody>
          <a:bodyPr>
            <a:normAutofit/>
          </a:bodyPr>
          <a:lstStyle/>
          <a:p>
            <a:pPr algn="ctr"/>
            <a:br>
              <a:rPr lang="en-GB" dirty="0"/>
            </a:br>
            <a:br>
              <a:rPr lang="en-GB" dirty="0"/>
            </a:br>
            <a:br>
              <a:rPr lang="en-GB" dirty="0"/>
            </a:br>
            <a:r>
              <a:rPr lang="en-GB" dirty="0"/>
              <a:t>Part 4</a:t>
            </a:r>
            <a:br>
              <a:rPr lang="en-GB" dirty="0"/>
            </a:br>
            <a:r>
              <a:rPr lang="en-GB" dirty="0"/>
              <a:t>How to Choose a Champion</a:t>
            </a:r>
          </a:p>
        </p:txBody>
      </p:sp>
    </p:spTree>
    <p:extLst>
      <p:ext uri="{BB962C8B-B14F-4D97-AF65-F5344CB8AC3E}">
        <p14:creationId xmlns:p14="http://schemas.microsoft.com/office/powerpoint/2010/main" val="317823052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C72D6-D324-80E9-A3A1-E0DCA10AC5C7}"/>
              </a:ext>
            </a:extLst>
          </p:cNvPr>
          <p:cNvSpPr>
            <a:spLocks noGrp="1"/>
          </p:cNvSpPr>
          <p:nvPr>
            <p:ph type="title"/>
          </p:nvPr>
        </p:nvSpPr>
        <p:spPr>
          <a:xfrm>
            <a:off x="2198337" y="5626249"/>
            <a:ext cx="8360294" cy="882128"/>
          </a:xfrm>
        </p:spPr>
        <p:txBody>
          <a:bodyPr>
            <a:normAutofit/>
          </a:bodyPr>
          <a:lstStyle/>
          <a:p>
            <a:r>
              <a:rPr lang="en-GB" sz="1600" dirty="0"/>
              <a:t>This is the culmination of the show. The judge must now pick the overall Champion and the Reserve Champion from the three he </a:t>
            </a:r>
            <a:r>
              <a:rPr lang="en-GB" sz="1600"/>
              <a:t>chose as winners of their age class. </a:t>
            </a:r>
            <a:r>
              <a:rPr lang="en-GB" sz="1600" dirty="0"/>
              <a:t>This video is 5 minutes 52 seconds long. It is unedited.</a:t>
            </a:r>
          </a:p>
        </p:txBody>
      </p:sp>
      <p:pic>
        <p:nvPicPr>
          <p:cNvPr id="3" name="Online Media 2" title="Bull Sales Champion 2026">
            <a:hlinkClick r:id="" action="ppaction://media"/>
            <a:extLst>
              <a:ext uri="{FF2B5EF4-FFF2-40B4-BE49-F238E27FC236}">
                <a16:creationId xmlns:a16="http://schemas.microsoft.com/office/drawing/2014/main" id="{65823790-9A8E-C2FC-FC32-C67F97AB0EF3}"/>
              </a:ext>
            </a:extLst>
          </p:cNvPr>
          <p:cNvPicPr>
            <a:picLocks noRot="1" noChangeAspect="1"/>
          </p:cNvPicPr>
          <p:nvPr>
            <a:videoFile r:link="rId1"/>
          </p:nvPr>
        </p:nvPicPr>
        <p:blipFill>
          <a:blip r:embed="rId3"/>
          <a:stretch>
            <a:fillRect/>
          </a:stretch>
        </p:blipFill>
        <p:spPr>
          <a:xfrm>
            <a:off x="2198337" y="613185"/>
            <a:ext cx="8102110" cy="4574316"/>
          </a:xfrm>
          <a:prstGeom prst="rect">
            <a:avLst/>
          </a:prstGeom>
        </p:spPr>
      </p:pic>
    </p:spTree>
    <p:extLst>
      <p:ext uri="{BB962C8B-B14F-4D97-AF65-F5344CB8AC3E}">
        <p14:creationId xmlns:p14="http://schemas.microsoft.com/office/powerpoint/2010/main" val="352600045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F9B61-9144-4469-813E-254AFBD1467D}"/>
              </a:ext>
            </a:extLst>
          </p:cNvPr>
          <p:cNvSpPr>
            <a:spLocks noGrp="1"/>
          </p:cNvSpPr>
          <p:nvPr>
            <p:ph type="title"/>
          </p:nvPr>
        </p:nvSpPr>
        <p:spPr>
          <a:xfrm>
            <a:off x="1371600" y="685800"/>
            <a:ext cx="9601200" cy="5371123"/>
          </a:xfrm>
        </p:spPr>
        <p:txBody>
          <a:bodyPr/>
          <a:lstStyle/>
          <a:p>
            <a:pPr algn="ctr"/>
            <a:br>
              <a:rPr lang="en-GB" dirty="0"/>
            </a:br>
            <a:br>
              <a:rPr lang="en-GB" dirty="0"/>
            </a:br>
            <a:br>
              <a:rPr lang="en-GB" dirty="0"/>
            </a:br>
            <a:r>
              <a:rPr lang="en-GB" dirty="0"/>
              <a:t>Part 3</a:t>
            </a:r>
            <a:br>
              <a:rPr lang="en-GB" dirty="0"/>
            </a:br>
            <a:r>
              <a:rPr lang="en-GB" dirty="0"/>
              <a:t>The Beef Shorthorn Champion Prizegiving</a:t>
            </a:r>
            <a:endParaRPr lang="en-US" dirty="0"/>
          </a:p>
        </p:txBody>
      </p:sp>
    </p:spTree>
    <p:extLst>
      <p:ext uri="{BB962C8B-B14F-4D97-AF65-F5344CB8AC3E}">
        <p14:creationId xmlns:p14="http://schemas.microsoft.com/office/powerpoint/2010/main" val="25337755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66F70-1844-9143-539D-85114F17D3F8}"/>
              </a:ext>
            </a:extLst>
          </p:cNvPr>
          <p:cNvSpPr>
            <a:spLocks noGrp="1"/>
          </p:cNvSpPr>
          <p:nvPr>
            <p:ph type="title"/>
          </p:nvPr>
        </p:nvSpPr>
        <p:spPr>
          <a:xfrm>
            <a:off x="2205592" y="5814497"/>
            <a:ext cx="8293075" cy="731531"/>
          </a:xfrm>
        </p:spPr>
        <p:txBody>
          <a:bodyPr>
            <a:noAutofit/>
          </a:bodyPr>
          <a:lstStyle/>
          <a:p>
            <a:r>
              <a:rPr lang="en-GB" sz="1600" dirty="0"/>
              <a:t>The silver cups are displayed with the winners immediately the winners are announced, for the benefit of the photographers and the audience and will be taken back to be re-presented more formally at the Society’s dinner later in the evening.</a:t>
            </a:r>
          </a:p>
        </p:txBody>
      </p:sp>
      <p:sp>
        <p:nvSpPr>
          <p:cNvPr id="6" name="TextBox 5">
            <a:extLst>
              <a:ext uri="{FF2B5EF4-FFF2-40B4-BE49-F238E27FC236}">
                <a16:creationId xmlns:a16="http://schemas.microsoft.com/office/drawing/2014/main" id="{8075B8EB-8650-038A-5C5A-0825D78A8F89}"/>
              </a:ext>
            </a:extLst>
          </p:cNvPr>
          <p:cNvSpPr txBox="1"/>
          <p:nvPr/>
        </p:nvSpPr>
        <p:spPr>
          <a:xfrm>
            <a:off x="3048448" y="2975393"/>
            <a:ext cx="6096896" cy="369332"/>
          </a:xfrm>
          <a:prstGeom prst="rect">
            <a:avLst/>
          </a:prstGeom>
          <a:noFill/>
        </p:spPr>
        <p:txBody>
          <a:bodyPr wrap="square">
            <a:spAutoFit/>
          </a:bodyPr>
          <a:lstStyle/>
          <a:p>
            <a:r>
              <a:rPr lang="en-GB"/>
              <a:t>https://www.youtube.com/watch?v=eESre4Hhtmw</a:t>
            </a:r>
          </a:p>
        </p:txBody>
      </p:sp>
      <p:pic>
        <p:nvPicPr>
          <p:cNvPr id="7" name="Online Media 6" title="Prizegiving 2026">
            <a:hlinkClick r:id="" action="ppaction://media"/>
            <a:extLst>
              <a:ext uri="{FF2B5EF4-FFF2-40B4-BE49-F238E27FC236}">
                <a16:creationId xmlns:a16="http://schemas.microsoft.com/office/drawing/2014/main" id="{DEF2514F-84B0-6468-EFB1-DD4712D5049F}"/>
              </a:ext>
            </a:extLst>
          </p:cNvPr>
          <p:cNvPicPr>
            <a:picLocks noRot="1" noChangeAspect="1"/>
          </p:cNvPicPr>
          <p:nvPr>
            <a:videoFile r:link="rId1"/>
          </p:nvPr>
        </p:nvPicPr>
        <p:blipFill>
          <a:blip r:embed="rId3"/>
          <a:stretch>
            <a:fillRect/>
          </a:stretch>
        </p:blipFill>
        <p:spPr>
          <a:xfrm>
            <a:off x="2200500" y="708697"/>
            <a:ext cx="8197380" cy="4628104"/>
          </a:xfrm>
          <a:prstGeom prst="rect">
            <a:avLst/>
          </a:prstGeom>
        </p:spPr>
      </p:pic>
    </p:spTree>
    <p:extLst>
      <p:ext uri="{BB962C8B-B14F-4D97-AF65-F5344CB8AC3E}">
        <p14:creationId xmlns:p14="http://schemas.microsoft.com/office/powerpoint/2010/main" val="274895564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FABF9-8C0C-B48F-B749-C9058DACAC02}"/>
              </a:ext>
            </a:extLst>
          </p:cNvPr>
          <p:cNvSpPr>
            <a:spLocks noGrp="1"/>
          </p:cNvSpPr>
          <p:nvPr>
            <p:ph type="title"/>
          </p:nvPr>
        </p:nvSpPr>
        <p:spPr>
          <a:xfrm>
            <a:off x="995081" y="5843776"/>
            <a:ext cx="11053483" cy="730549"/>
          </a:xfrm>
        </p:spPr>
        <p:txBody>
          <a:bodyPr>
            <a:normAutofit/>
          </a:bodyPr>
          <a:lstStyle/>
          <a:p>
            <a:pPr algn="ctr"/>
            <a:r>
              <a:rPr lang="en-US" sz="1800"/>
              <a:t>Each herd sets up camp near their animals for the three days they are here</a:t>
            </a:r>
            <a:r>
              <a:rPr lang="en-US" sz="1600"/>
              <a:t>.</a:t>
            </a:r>
          </a:p>
        </p:txBody>
      </p:sp>
      <p:pic>
        <p:nvPicPr>
          <p:cNvPr id="3" name="Picture 2">
            <a:extLst>
              <a:ext uri="{FF2B5EF4-FFF2-40B4-BE49-F238E27FC236}">
                <a16:creationId xmlns:a16="http://schemas.microsoft.com/office/drawing/2014/main" id="{55A1D40C-60FE-1B09-37BF-37AEFBCC67CE}"/>
              </a:ext>
            </a:extLst>
          </p:cNvPr>
          <p:cNvPicPr>
            <a:picLocks noChangeAspect="1"/>
          </p:cNvPicPr>
          <p:nvPr/>
        </p:nvPicPr>
        <p:blipFill>
          <a:blip r:embed="rId2"/>
          <a:stretch>
            <a:fillRect/>
          </a:stretch>
        </p:blipFill>
        <p:spPr>
          <a:xfrm>
            <a:off x="924542" y="1420979"/>
            <a:ext cx="5388510" cy="3593463"/>
          </a:xfrm>
          <a:prstGeom prst="rect">
            <a:avLst/>
          </a:prstGeom>
        </p:spPr>
      </p:pic>
      <p:pic>
        <p:nvPicPr>
          <p:cNvPr id="4" name="Picture 3">
            <a:extLst>
              <a:ext uri="{FF2B5EF4-FFF2-40B4-BE49-F238E27FC236}">
                <a16:creationId xmlns:a16="http://schemas.microsoft.com/office/drawing/2014/main" id="{0CCD0DE4-0174-8835-AFC4-73D93C381F9A}"/>
              </a:ext>
            </a:extLst>
          </p:cNvPr>
          <p:cNvPicPr>
            <a:picLocks noChangeAspect="1"/>
          </p:cNvPicPr>
          <p:nvPr/>
        </p:nvPicPr>
        <p:blipFill>
          <a:blip r:embed="rId3"/>
          <a:stretch>
            <a:fillRect/>
          </a:stretch>
        </p:blipFill>
        <p:spPr>
          <a:xfrm>
            <a:off x="6568888" y="1420979"/>
            <a:ext cx="5388509" cy="3593462"/>
          </a:xfrm>
          <a:prstGeom prst="rect">
            <a:avLst/>
          </a:prstGeom>
        </p:spPr>
      </p:pic>
    </p:spTree>
    <p:extLst>
      <p:ext uri="{BB962C8B-B14F-4D97-AF65-F5344CB8AC3E}">
        <p14:creationId xmlns:p14="http://schemas.microsoft.com/office/powerpoint/2010/main" val="362855022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C3A2F-B09A-8A0C-B659-D48678A16734}"/>
              </a:ext>
            </a:extLst>
          </p:cNvPr>
          <p:cNvSpPr>
            <a:spLocks noGrp="1"/>
          </p:cNvSpPr>
          <p:nvPr>
            <p:ph type="title"/>
          </p:nvPr>
        </p:nvSpPr>
        <p:spPr>
          <a:xfrm>
            <a:off x="1793987" y="6163318"/>
            <a:ext cx="8570279" cy="559689"/>
          </a:xfrm>
        </p:spPr>
        <p:txBody>
          <a:bodyPr>
            <a:normAutofit/>
          </a:bodyPr>
          <a:lstStyle/>
          <a:p>
            <a:r>
              <a:rPr lang="en-US" sz="1600"/>
              <a:t>White Beef </a:t>
            </a:r>
            <a:r>
              <a:rPr lang="en-US" sz="1600" err="1"/>
              <a:t>Shorhorn</a:t>
            </a:r>
            <a:r>
              <a:rPr lang="en-US" sz="1600"/>
              <a:t> bulls are not so popular, unless required to produce roan calves from out of a red cow, but if they are white must be as white as possible. </a:t>
            </a:r>
          </a:p>
        </p:txBody>
      </p:sp>
      <p:pic>
        <p:nvPicPr>
          <p:cNvPr id="4" name="Picture 3">
            <a:extLst>
              <a:ext uri="{FF2B5EF4-FFF2-40B4-BE49-F238E27FC236}">
                <a16:creationId xmlns:a16="http://schemas.microsoft.com/office/drawing/2014/main" id="{C9B26845-3698-292C-2E31-690A422A53DA}"/>
              </a:ext>
            </a:extLst>
          </p:cNvPr>
          <p:cNvPicPr>
            <a:picLocks noChangeAspect="1"/>
          </p:cNvPicPr>
          <p:nvPr/>
        </p:nvPicPr>
        <p:blipFill>
          <a:blip r:embed="rId2"/>
          <a:stretch>
            <a:fillRect/>
          </a:stretch>
        </p:blipFill>
        <p:spPr>
          <a:xfrm>
            <a:off x="1793987" y="352385"/>
            <a:ext cx="8463429" cy="5644049"/>
          </a:xfrm>
          <a:prstGeom prst="rect">
            <a:avLst/>
          </a:prstGeom>
        </p:spPr>
      </p:pic>
    </p:spTree>
    <p:extLst>
      <p:ext uri="{BB962C8B-B14F-4D97-AF65-F5344CB8AC3E}">
        <p14:creationId xmlns:p14="http://schemas.microsoft.com/office/powerpoint/2010/main" val="196631046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318C4-CECA-D84E-F1C9-00457AC1FBC5}"/>
              </a:ext>
            </a:extLst>
          </p:cNvPr>
          <p:cNvSpPr>
            <a:spLocks noGrp="1"/>
          </p:cNvSpPr>
          <p:nvPr>
            <p:ph type="title"/>
          </p:nvPr>
        </p:nvSpPr>
        <p:spPr>
          <a:xfrm>
            <a:off x="1835754" y="6341632"/>
            <a:ext cx="8943287" cy="408017"/>
          </a:xfrm>
        </p:spPr>
        <p:txBody>
          <a:bodyPr>
            <a:normAutofit/>
          </a:bodyPr>
          <a:lstStyle/>
          <a:p>
            <a:pPr algn="ctr"/>
            <a:r>
              <a:rPr lang="en-US" sz="1600"/>
              <a:t>An entire family can be involved in preparation of the bull.</a:t>
            </a:r>
          </a:p>
        </p:txBody>
      </p:sp>
      <p:pic>
        <p:nvPicPr>
          <p:cNvPr id="4" name="Picture 3">
            <a:extLst>
              <a:ext uri="{FF2B5EF4-FFF2-40B4-BE49-F238E27FC236}">
                <a16:creationId xmlns:a16="http://schemas.microsoft.com/office/drawing/2014/main" id="{04D39376-DAF5-712F-455E-5F2C9BF1C6B7}"/>
              </a:ext>
            </a:extLst>
          </p:cNvPr>
          <p:cNvPicPr>
            <a:picLocks noChangeAspect="1"/>
          </p:cNvPicPr>
          <p:nvPr/>
        </p:nvPicPr>
        <p:blipFill>
          <a:blip r:embed="rId2"/>
          <a:stretch>
            <a:fillRect/>
          </a:stretch>
        </p:blipFill>
        <p:spPr>
          <a:xfrm>
            <a:off x="2070847" y="391238"/>
            <a:ext cx="8557587" cy="5701492"/>
          </a:xfrm>
          <a:prstGeom prst="rect">
            <a:avLst/>
          </a:prstGeom>
        </p:spPr>
      </p:pic>
    </p:spTree>
    <p:extLst>
      <p:ext uri="{BB962C8B-B14F-4D97-AF65-F5344CB8AC3E}">
        <p14:creationId xmlns:p14="http://schemas.microsoft.com/office/powerpoint/2010/main" val="119780539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D4E1A-975B-B433-8A3D-A51947191974}"/>
              </a:ext>
            </a:extLst>
          </p:cNvPr>
          <p:cNvSpPr>
            <a:spLocks noGrp="1"/>
          </p:cNvSpPr>
          <p:nvPr>
            <p:ph type="title"/>
          </p:nvPr>
        </p:nvSpPr>
        <p:spPr>
          <a:xfrm>
            <a:off x="2141157" y="6217920"/>
            <a:ext cx="8539438" cy="296516"/>
          </a:xfrm>
        </p:spPr>
        <p:txBody>
          <a:bodyPr>
            <a:noAutofit/>
          </a:bodyPr>
          <a:lstStyle/>
          <a:p>
            <a:pPr algn="ctr"/>
            <a:r>
              <a:rPr lang="en-US" sz="1600" dirty="0"/>
              <a:t>Owners stay around the pens in case old acquaintances or potential buyers drop in.</a:t>
            </a:r>
          </a:p>
        </p:txBody>
      </p:sp>
      <p:pic>
        <p:nvPicPr>
          <p:cNvPr id="3" name="Picture 2">
            <a:extLst>
              <a:ext uri="{FF2B5EF4-FFF2-40B4-BE49-F238E27FC236}">
                <a16:creationId xmlns:a16="http://schemas.microsoft.com/office/drawing/2014/main" id="{3DBF8523-C58C-E0A4-C2C1-C5285B02ED6B}"/>
              </a:ext>
            </a:extLst>
          </p:cNvPr>
          <p:cNvPicPr>
            <a:picLocks noChangeAspect="1"/>
          </p:cNvPicPr>
          <p:nvPr/>
        </p:nvPicPr>
        <p:blipFill>
          <a:blip r:embed="rId2"/>
          <a:stretch>
            <a:fillRect/>
          </a:stretch>
        </p:blipFill>
        <p:spPr>
          <a:xfrm>
            <a:off x="2141158" y="343564"/>
            <a:ext cx="8539437" cy="5694737"/>
          </a:xfrm>
          <a:prstGeom prst="rect">
            <a:avLst/>
          </a:prstGeom>
        </p:spPr>
      </p:pic>
    </p:spTree>
    <p:extLst>
      <p:ext uri="{BB962C8B-B14F-4D97-AF65-F5344CB8AC3E}">
        <p14:creationId xmlns:p14="http://schemas.microsoft.com/office/powerpoint/2010/main" val="81494813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1A789-9B8E-E210-2B1F-A5C0ACE8710E}"/>
              </a:ext>
            </a:extLst>
          </p:cNvPr>
          <p:cNvSpPr>
            <a:spLocks noGrp="1"/>
          </p:cNvSpPr>
          <p:nvPr>
            <p:ph type="title"/>
          </p:nvPr>
        </p:nvSpPr>
        <p:spPr>
          <a:xfrm>
            <a:off x="1762650" y="6207903"/>
            <a:ext cx="8752950" cy="488462"/>
          </a:xfrm>
        </p:spPr>
        <p:txBody>
          <a:bodyPr>
            <a:noAutofit/>
          </a:bodyPr>
          <a:lstStyle/>
          <a:p>
            <a:r>
              <a:rPr lang="en-US" sz="1600"/>
              <a:t>In the collecting area, these may be professional handlers contracted  to turn out and show the bulls or they may be young farmers catching up.</a:t>
            </a:r>
          </a:p>
        </p:txBody>
      </p:sp>
      <p:pic>
        <p:nvPicPr>
          <p:cNvPr id="3" name="Picture 2">
            <a:extLst>
              <a:ext uri="{FF2B5EF4-FFF2-40B4-BE49-F238E27FC236}">
                <a16:creationId xmlns:a16="http://schemas.microsoft.com/office/drawing/2014/main" id="{0A79D030-6B1E-9329-9678-BB692C1A178F}"/>
              </a:ext>
            </a:extLst>
          </p:cNvPr>
          <p:cNvPicPr>
            <a:picLocks noChangeAspect="1"/>
          </p:cNvPicPr>
          <p:nvPr/>
        </p:nvPicPr>
        <p:blipFill>
          <a:blip r:embed="rId2"/>
          <a:stretch>
            <a:fillRect/>
          </a:stretch>
        </p:blipFill>
        <p:spPr>
          <a:xfrm>
            <a:off x="1762649" y="332082"/>
            <a:ext cx="8666702" cy="5779607"/>
          </a:xfrm>
          <a:prstGeom prst="rect">
            <a:avLst/>
          </a:prstGeom>
        </p:spPr>
      </p:pic>
    </p:spTree>
    <p:extLst>
      <p:ext uri="{BB962C8B-B14F-4D97-AF65-F5344CB8AC3E}">
        <p14:creationId xmlns:p14="http://schemas.microsoft.com/office/powerpoint/2010/main" val="363317142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FAD65-9342-B934-C1DC-184429AF2A7D}"/>
              </a:ext>
            </a:extLst>
          </p:cNvPr>
          <p:cNvSpPr>
            <a:spLocks noGrp="1"/>
          </p:cNvSpPr>
          <p:nvPr>
            <p:ph type="title"/>
          </p:nvPr>
        </p:nvSpPr>
        <p:spPr>
          <a:xfrm>
            <a:off x="1953845" y="6087179"/>
            <a:ext cx="8215035" cy="647108"/>
          </a:xfrm>
        </p:spPr>
        <p:txBody>
          <a:bodyPr>
            <a:normAutofit fontScale="90000"/>
          </a:bodyPr>
          <a:lstStyle/>
          <a:p>
            <a:r>
              <a:rPr lang="en-US" sz="1600"/>
              <a:t>The breeders of the bulls are mostly long established and come every year but there are usually some newcomers too. This handler is a stockman and he has been coming to the Bulls Sales every year for as long a anyone remembers. </a:t>
            </a:r>
          </a:p>
        </p:txBody>
      </p:sp>
      <p:pic>
        <p:nvPicPr>
          <p:cNvPr id="3" name="Picture 2">
            <a:extLst>
              <a:ext uri="{FF2B5EF4-FFF2-40B4-BE49-F238E27FC236}">
                <a16:creationId xmlns:a16="http://schemas.microsoft.com/office/drawing/2014/main" id="{087D3EFE-8A3D-08F6-0D65-364C8D784A1F}"/>
              </a:ext>
            </a:extLst>
          </p:cNvPr>
          <p:cNvPicPr>
            <a:picLocks noChangeAspect="1"/>
          </p:cNvPicPr>
          <p:nvPr/>
        </p:nvPicPr>
        <p:blipFill>
          <a:blip r:embed="rId2"/>
          <a:stretch>
            <a:fillRect/>
          </a:stretch>
        </p:blipFill>
        <p:spPr>
          <a:xfrm>
            <a:off x="1953846" y="444057"/>
            <a:ext cx="8215035" cy="5478402"/>
          </a:xfrm>
          <a:prstGeom prst="rect">
            <a:avLst/>
          </a:prstGeom>
        </p:spPr>
      </p:pic>
    </p:spTree>
    <p:extLst>
      <p:ext uri="{BB962C8B-B14F-4D97-AF65-F5344CB8AC3E}">
        <p14:creationId xmlns:p14="http://schemas.microsoft.com/office/powerpoint/2010/main" val="403108584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0001025" id="{F9915BBD-9749-466F-995C-8C8D6A938EC0}" vid="{CF1D1A65-FC75-42D2-B7EF-D2991382DC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856</Words>
  <Application>Microsoft Office PowerPoint</Application>
  <PresentationFormat>Widescreen</PresentationFormat>
  <Paragraphs>38</Paragraphs>
  <Slides>35</Slides>
  <Notes>0</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Aptos</vt:lpstr>
      <vt:lpstr>Franklin Gothic Book</vt:lpstr>
      <vt:lpstr>Crop</vt:lpstr>
      <vt:lpstr>   Visual Ethnography Hilary coombs</vt:lpstr>
      <vt:lpstr>   Part 1 Preparation</vt:lpstr>
      <vt:lpstr>After weeks or months of preparation, the animals arrived at the mart the day before the show. They will all be bathed and groomed repeatedly before they enter the ring.</vt:lpstr>
      <vt:lpstr>Each herd sets up camp near their animals for the three days they are here.</vt:lpstr>
      <vt:lpstr>White Beef Shorhorn bulls are not so popular, unless required to produce roan calves from out of a red cow, but if they are white must be as white as possible. </vt:lpstr>
      <vt:lpstr>An entire family can be involved in preparation of the bull.</vt:lpstr>
      <vt:lpstr>Owners stay around the pens in case old acquaintances or potential buyers drop in.</vt:lpstr>
      <vt:lpstr>In the collecting area, these may be professional handlers contracted  to turn out and show the bulls or they may be young farmers catching up.</vt:lpstr>
      <vt:lpstr>The breeders of the bulls are mostly long established and come every year but there are usually some newcomers too. This handler is a stockman and he has been coming to the Bulls Sales every year for as long a anyone remembers. </vt:lpstr>
      <vt:lpstr>Bulls mostly lie down. It’s time for this one to head to the ring. </vt:lpstr>
      <vt:lpstr> Every bull is tidied up again immediately before entering the show ring.</vt:lpstr>
      <vt:lpstr>Every person appearing in the ring wears the tie of their breed society. These women are wearing the ties of the Aberdeen Angus breed society.</vt:lpstr>
      <vt:lpstr>Moments to go before the first class of bulls enters the show ring.</vt:lpstr>
      <vt:lpstr>   Part 2 The Show</vt:lpstr>
      <vt:lpstr>The bulls are paraded round the ring so the judge can see them walking to check if they’re sound. He is also getting his eye in.</vt:lpstr>
      <vt:lpstr>These handlers are professionals, preparing and showing the animals on behalf of the breeder/owners. Sometimes they are paid to look after the bulls for several months before the show, to halter train and get them in ‘show condition’.</vt:lpstr>
      <vt:lpstr>The handlers are trying to keep the bull’s head up to show him to best advantage</vt:lpstr>
      <vt:lpstr>As the bulls parade, the judge is deciding who he is going to pull into the line and in what order.</vt:lpstr>
      <vt:lpstr>The judge walks backwards and forwards throughout, covering a lot of ground, while he makes his initial selections.</vt:lpstr>
      <vt:lpstr>Competitors are beginning to pull in their bulls to be lined up for closer inspection</vt:lpstr>
      <vt:lpstr>The bulls stand in line the the order they were pulled in by the judge. He will spend time looking at each of them. The handlers keep showing them off in case the judge glances at them. </vt:lpstr>
      <vt:lpstr>The spectators can come very close to the bulls in the ring if they stand at the entry and exit gates. This gate is where they will exit..</vt:lpstr>
      <vt:lpstr>The judge is starting to inspect more closely the Angus bulls he has signalled to bring into the line.</vt:lpstr>
      <vt:lpstr>The Beef Shorthorns wait in line for the judge to inspect them. He may touch them or have them walked again by the handler or he may throw them out. </vt:lpstr>
      <vt:lpstr>This Beef Shorthorn bull has the disadvantage of being white but his behaviour in the ring might also put off buyers and could indicate a poor temperament to pass on to his calves. Occasionally, a bull will run out of the ring dragging the handler.</vt:lpstr>
      <vt:lpstr>The bulls are encouraged with a split ended stick to stand square by pushing their feet into a better position while making sure to hold up their heads. </vt:lpstr>
      <vt:lpstr>The spectators consult their catalogues throughout the class for full information on the breeding and statistics of each bull. The judge does not see the catalogue in advance of the show.</vt:lpstr>
      <vt:lpstr>The auctioneer for the following day’s sale of each breed is present throughout the show proceedings. He is signaling to a handler who has not seen the judge pull him in. </vt:lpstr>
      <vt:lpstr>Photographers from the farming press rush forward when the winner of the class is chosen.</vt:lpstr>
      <vt:lpstr>Winners but not overall Aberdeen Angus champions</vt:lpstr>
      <vt:lpstr>Festooned with rosettes, this Aberdeen Angus bull is the Champion.</vt:lpstr>
      <vt:lpstr>   Part 4 How to Choose a Champion</vt:lpstr>
      <vt:lpstr>This is the culmination of the show. The judge must now pick the overall Champion and the Reserve Champion from the three he chose as winners of their age class. This video is 5 minutes 52 seconds long. It is unedited.</vt:lpstr>
      <vt:lpstr>   Part 3 The Beef Shorthorn Champion Prizegiving</vt:lpstr>
      <vt:lpstr>The silver cups are displayed with the winners immediately the winners are announced, for the benefit of the photographers and the audience and will be taken back to be re-presented more formally at the Society’s dinner later in the evening.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Visual Ethnography</dc:title>
  <dc:creator>Hilary Coombs</dc:creator>
  <cp:lastModifiedBy>Hilary Coombs</cp:lastModifiedBy>
  <cp:revision>1</cp:revision>
  <dcterms:created xsi:type="dcterms:W3CDTF">2026-03-30T13:43:28Z</dcterms:created>
  <dcterms:modified xsi:type="dcterms:W3CDTF">2026-04-04T16:13:45Z</dcterms:modified>
</cp:coreProperties>
</file>